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 id="2147483674" r:id="rId5"/>
  </p:sldMasterIdLst>
  <p:notesMasterIdLst>
    <p:notesMasterId r:id="rId24"/>
  </p:notesMasterIdLst>
  <p:sldIdLst>
    <p:sldId id="597" r:id="rId6"/>
    <p:sldId id="266" r:id="rId7"/>
    <p:sldId id="643" r:id="rId8"/>
    <p:sldId id="262" r:id="rId9"/>
    <p:sldId id="683" r:id="rId10"/>
    <p:sldId id="599" r:id="rId11"/>
    <p:sldId id="600" r:id="rId12"/>
    <p:sldId id="684" r:id="rId13"/>
    <p:sldId id="685" r:id="rId14"/>
    <p:sldId id="687" r:id="rId15"/>
    <p:sldId id="686" r:id="rId16"/>
    <p:sldId id="688" r:id="rId17"/>
    <p:sldId id="689" r:id="rId18"/>
    <p:sldId id="690" r:id="rId19"/>
    <p:sldId id="691" r:id="rId20"/>
    <p:sldId id="692" r:id="rId21"/>
    <p:sldId id="693" r:id="rId22"/>
    <p:sldId id="265" r:id="rId23"/>
  </p:sldIdLst>
  <p:sldSz cx="17297400" cy="975201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64E2A57-DAAB-18DE-593E-3416429AFA41}" name="ARCINIEGAS, MARIA (EXTERNO)" initials="AM(" userId="S::MARCINIEGAS@caf.com::3c8a04e2-1024-4e3a-8740-27ef15560da5"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2883"/>
    <a:srgbClr val="B3C6E7"/>
    <a:srgbClr val="8FAADC"/>
    <a:srgbClr val="2D3279"/>
    <a:srgbClr val="7DCFA9"/>
    <a:srgbClr val="6FEDDE"/>
    <a:srgbClr val="C1EDD5"/>
    <a:srgbClr val="D9E4ED"/>
    <a:srgbClr val="5FFDF2"/>
    <a:srgbClr val="40404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A810782-957E-41B9-AE9B-F57FD4307DA8}" v="24" dt="2025-02-20T23:25:07.592"/>
    <p1510:client id="{663ACBEB-2BB2-49DA-9D0A-C9040D981ECE}" v="4" dt="2025-02-20T18:36:18.741"/>
  </p1510:revLst>
</p1510:revInfo>
</file>

<file path=ppt/tableStyles.xml><?xml version="1.0" encoding="utf-8"?>
<a:tblStyleLst xmlns:a="http://schemas.openxmlformats.org/drawingml/2006/main" def="{5C22544A-7EE6-4342-B048-85BDC9FD1C3A}">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56" autoAdjust="0"/>
    <p:restoredTop sz="94692" autoAdjust="0"/>
  </p:normalViewPr>
  <p:slideViewPr>
    <p:cSldViewPr snapToGrid="0">
      <p:cViewPr varScale="1">
        <p:scale>
          <a:sx n="49" d="100"/>
          <a:sy n="49" d="100"/>
        </p:scale>
        <p:origin x="714" y="4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 Id="rId30" Type="http://schemas.microsoft.com/office/2018/10/relationships/authors" Target="authors.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3298F8E-6A73-4832-ABE4-66328C67C2C3}" type="doc">
      <dgm:prSet loTypeId="urn:microsoft.com/office/officeart/2005/8/layout/venn3" loCatId="relationship" qsTypeId="urn:microsoft.com/office/officeart/2005/8/quickstyle/simple1" qsCatId="simple" csTypeId="urn:microsoft.com/office/officeart/2005/8/colors/colorful5" csCatId="colorful" phldr="1"/>
      <dgm:spPr/>
      <dgm:t>
        <a:bodyPr/>
        <a:lstStyle/>
        <a:p>
          <a:endParaRPr lang="es-CO"/>
        </a:p>
      </dgm:t>
    </dgm:pt>
    <dgm:pt modelId="{62EE27AF-4D36-456D-8E02-27499B597DC9}">
      <dgm:prSet phldrT="[Texto]"/>
      <dgm:spPr>
        <a:solidFill>
          <a:srgbClr val="EBEBEB"/>
        </a:solidFill>
      </dgm:spPr>
      <dgm:t>
        <a:bodyPr/>
        <a:lstStyle/>
        <a:p>
          <a:r>
            <a:rPr lang="es-CO" dirty="0">
              <a:latin typeface="Helvetica Neue Light" panose="020B0604020202020204"/>
            </a:rPr>
            <a:t>Generales</a:t>
          </a:r>
        </a:p>
      </dgm:t>
    </dgm:pt>
    <dgm:pt modelId="{CE719870-292A-4F51-A016-DF21973BF3F3}" type="parTrans" cxnId="{7E2E2EAB-5517-40E1-BDCB-9883AE95C38D}">
      <dgm:prSet/>
      <dgm:spPr/>
      <dgm:t>
        <a:bodyPr/>
        <a:lstStyle/>
        <a:p>
          <a:endParaRPr lang="es-CO"/>
        </a:p>
      </dgm:t>
    </dgm:pt>
    <dgm:pt modelId="{B175D1CD-B137-46F8-849C-0337136E9FF5}" type="sibTrans" cxnId="{7E2E2EAB-5517-40E1-BDCB-9883AE95C38D}">
      <dgm:prSet/>
      <dgm:spPr/>
      <dgm:t>
        <a:bodyPr/>
        <a:lstStyle/>
        <a:p>
          <a:endParaRPr lang="es-CO"/>
        </a:p>
      </dgm:t>
    </dgm:pt>
    <dgm:pt modelId="{AC2468BD-2174-4FEB-86CB-8539961B21CD}">
      <dgm:prSet phldrT="[Texto]"/>
      <dgm:spPr>
        <a:solidFill>
          <a:srgbClr val="E82883">
            <a:alpha val="50196"/>
          </a:srgbClr>
        </a:solidFill>
      </dgm:spPr>
      <dgm:t>
        <a:bodyPr/>
        <a:lstStyle/>
        <a:p>
          <a:r>
            <a:rPr lang="es-CO" dirty="0">
              <a:latin typeface="Helvetica Neue Light" panose="020B0604020202020204"/>
            </a:rPr>
            <a:t>Futuro del trabajo</a:t>
          </a:r>
        </a:p>
      </dgm:t>
    </dgm:pt>
    <dgm:pt modelId="{888D2682-954D-40D0-B8D4-BD5F141FBDFB}" type="parTrans" cxnId="{AE3D19EA-476B-4E95-93A0-110BC5C4FD22}">
      <dgm:prSet/>
      <dgm:spPr/>
      <dgm:t>
        <a:bodyPr/>
        <a:lstStyle/>
        <a:p>
          <a:endParaRPr lang="es-CO"/>
        </a:p>
      </dgm:t>
    </dgm:pt>
    <dgm:pt modelId="{2DA4D134-F6A6-49FF-B1B9-20B452D4C7EF}" type="sibTrans" cxnId="{AE3D19EA-476B-4E95-93A0-110BC5C4FD22}">
      <dgm:prSet/>
      <dgm:spPr/>
      <dgm:t>
        <a:bodyPr/>
        <a:lstStyle/>
        <a:p>
          <a:endParaRPr lang="es-CO"/>
        </a:p>
      </dgm:t>
    </dgm:pt>
    <dgm:pt modelId="{C46E966B-6B73-4948-B1A8-1DA20E88BB06}">
      <dgm:prSet phldrT="[Texto]"/>
      <dgm:spPr>
        <a:solidFill>
          <a:srgbClr val="EBEBEB"/>
        </a:solidFill>
      </dgm:spPr>
      <dgm:t>
        <a:bodyPr/>
        <a:lstStyle/>
        <a:p>
          <a:r>
            <a:rPr lang="es-CO" dirty="0">
              <a:latin typeface="Helvetica Neue Light" panose="020B0604020202020204"/>
            </a:rPr>
            <a:t>Participación</a:t>
          </a:r>
        </a:p>
      </dgm:t>
    </dgm:pt>
    <dgm:pt modelId="{C161D455-81FA-474E-A76A-0C8B763968C1}" type="parTrans" cxnId="{BCBA7BD0-80A3-429A-9AC1-2C39B53CDBB4}">
      <dgm:prSet/>
      <dgm:spPr/>
      <dgm:t>
        <a:bodyPr/>
        <a:lstStyle/>
        <a:p>
          <a:endParaRPr lang="es-CO"/>
        </a:p>
      </dgm:t>
    </dgm:pt>
    <dgm:pt modelId="{84257A57-F8ED-4A5C-A7E0-8131481A5F04}" type="sibTrans" cxnId="{BCBA7BD0-80A3-429A-9AC1-2C39B53CDBB4}">
      <dgm:prSet/>
      <dgm:spPr/>
      <dgm:t>
        <a:bodyPr/>
        <a:lstStyle/>
        <a:p>
          <a:endParaRPr lang="es-CO"/>
        </a:p>
      </dgm:t>
    </dgm:pt>
    <dgm:pt modelId="{DD0BA733-AE1A-42D9-82E2-2136F8DAA818}">
      <dgm:prSet phldrT="[Texto]"/>
      <dgm:spPr>
        <a:solidFill>
          <a:srgbClr val="EBEBEB"/>
        </a:solidFill>
      </dgm:spPr>
      <dgm:t>
        <a:bodyPr/>
        <a:lstStyle/>
        <a:p>
          <a:r>
            <a:rPr lang="es-CO" dirty="0">
              <a:latin typeface="Helvetica Neue Light" panose="020B0604020202020204"/>
            </a:rPr>
            <a:t>Empoderamiento</a:t>
          </a:r>
        </a:p>
      </dgm:t>
    </dgm:pt>
    <dgm:pt modelId="{3F0507D0-D911-42F6-A974-0D1C7074D455}" type="parTrans" cxnId="{39CFC028-F0AC-4749-B67B-929683CD6910}">
      <dgm:prSet/>
      <dgm:spPr/>
      <dgm:t>
        <a:bodyPr/>
        <a:lstStyle/>
        <a:p>
          <a:endParaRPr lang="es-CO"/>
        </a:p>
      </dgm:t>
    </dgm:pt>
    <dgm:pt modelId="{DBC72570-6019-4CAB-B0FF-117DFFBD48B7}" type="sibTrans" cxnId="{39CFC028-F0AC-4749-B67B-929683CD6910}">
      <dgm:prSet/>
      <dgm:spPr/>
      <dgm:t>
        <a:bodyPr/>
        <a:lstStyle/>
        <a:p>
          <a:endParaRPr lang="es-CO"/>
        </a:p>
      </dgm:t>
    </dgm:pt>
    <dgm:pt modelId="{496BB91A-1F36-4AFB-A633-D7AEDC87F1D0}">
      <dgm:prSet phldrT="[Texto]"/>
      <dgm:spPr>
        <a:solidFill>
          <a:srgbClr val="EBEBEB"/>
        </a:solidFill>
      </dgm:spPr>
      <dgm:t>
        <a:bodyPr/>
        <a:lstStyle/>
        <a:p>
          <a:r>
            <a:rPr lang="es-CO" dirty="0">
              <a:latin typeface="Helvetica Neue Light" panose="020B0604020202020204"/>
            </a:rPr>
            <a:t>Aplicación</a:t>
          </a:r>
        </a:p>
      </dgm:t>
    </dgm:pt>
    <dgm:pt modelId="{038A644A-1692-462B-A20A-ED03B0E0EF36}" type="parTrans" cxnId="{10702815-E73F-41C2-9811-469CBA9472FA}">
      <dgm:prSet/>
      <dgm:spPr/>
      <dgm:t>
        <a:bodyPr/>
        <a:lstStyle/>
        <a:p>
          <a:endParaRPr lang="es-CO"/>
        </a:p>
      </dgm:t>
    </dgm:pt>
    <dgm:pt modelId="{6ADEC444-20CC-430B-BE31-A5A92A76DFA5}" type="sibTrans" cxnId="{10702815-E73F-41C2-9811-469CBA9472FA}">
      <dgm:prSet/>
      <dgm:spPr/>
      <dgm:t>
        <a:bodyPr/>
        <a:lstStyle/>
        <a:p>
          <a:endParaRPr lang="es-CO"/>
        </a:p>
      </dgm:t>
    </dgm:pt>
    <dgm:pt modelId="{2B63FA9C-FE82-4115-984F-E8A85821CE8F}">
      <dgm:prSet phldrT="[Texto]"/>
      <dgm:spPr>
        <a:solidFill>
          <a:srgbClr val="EBEBEB"/>
        </a:solidFill>
      </dgm:spPr>
      <dgm:t>
        <a:bodyPr/>
        <a:lstStyle/>
        <a:p>
          <a:r>
            <a:rPr lang="es-CO" dirty="0">
              <a:latin typeface="Helvetica Neue Light" panose="020B0604020202020204"/>
            </a:rPr>
            <a:t>Ética y bienestar</a:t>
          </a:r>
        </a:p>
      </dgm:t>
    </dgm:pt>
    <dgm:pt modelId="{010DBCED-CBF9-412C-8BAF-A12A094F7E64}" type="parTrans" cxnId="{D5A19323-651C-4F4D-A8BF-CD9A354FC7F4}">
      <dgm:prSet/>
      <dgm:spPr/>
      <dgm:t>
        <a:bodyPr/>
        <a:lstStyle/>
        <a:p>
          <a:endParaRPr lang="es-CO"/>
        </a:p>
      </dgm:t>
    </dgm:pt>
    <dgm:pt modelId="{4B7BEE56-30AD-4EAD-BC4C-AAACA341E899}" type="sibTrans" cxnId="{D5A19323-651C-4F4D-A8BF-CD9A354FC7F4}">
      <dgm:prSet/>
      <dgm:spPr/>
      <dgm:t>
        <a:bodyPr/>
        <a:lstStyle/>
        <a:p>
          <a:endParaRPr lang="es-CO"/>
        </a:p>
      </dgm:t>
    </dgm:pt>
    <dgm:pt modelId="{DC04565C-F9CC-45E6-89EA-5D640DC7A5FA}">
      <dgm:prSet phldrT="[Texto]"/>
      <dgm:spPr>
        <a:solidFill>
          <a:srgbClr val="E82883">
            <a:alpha val="50196"/>
          </a:srgbClr>
        </a:solidFill>
      </dgm:spPr>
      <dgm:t>
        <a:bodyPr/>
        <a:lstStyle/>
        <a:p>
          <a:r>
            <a:rPr lang="es-CO" dirty="0">
              <a:latin typeface="Helvetica Neue Light" panose="020B0604020202020204"/>
            </a:rPr>
            <a:t>Innovación</a:t>
          </a:r>
        </a:p>
      </dgm:t>
    </dgm:pt>
    <dgm:pt modelId="{97BC1174-0898-4FE5-80AE-092A728D21E1}" type="parTrans" cxnId="{A48423AF-7A38-4F58-9F33-89925A2B9ABB}">
      <dgm:prSet/>
      <dgm:spPr/>
      <dgm:t>
        <a:bodyPr/>
        <a:lstStyle/>
        <a:p>
          <a:endParaRPr lang="es-CO"/>
        </a:p>
      </dgm:t>
    </dgm:pt>
    <dgm:pt modelId="{609978A6-119A-472C-A81B-05EDC336EC04}" type="sibTrans" cxnId="{A48423AF-7A38-4F58-9F33-89925A2B9ABB}">
      <dgm:prSet/>
      <dgm:spPr/>
      <dgm:t>
        <a:bodyPr/>
        <a:lstStyle/>
        <a:p>
          <a:endParaRPr lang="es-CO"/>
        </a:p>
      </dgm:t>
    </dgm:pt>
    <dgm:pt modelId="{624C221A-A118-4566-8FE7-860F8814924A}">
      <dgm:prSet phldrT="[Texto]"/>
      <dgm:spPr>
        <a:solidFill>
          <a:srgbClr val="E82883">
            <a:alpha val="50196"/>
          </a:srgbClr>
        </a:solidFill>
      </dgm:spPr>
      <dgm:t>
        <a:bodyPr/>
        <a:lstStyle/>
        <a:p>
          <a:r>
            <a:rPr lang="es-CO" dirty="0">
              <a:latin typeface="Helvetica Neue Light" panose="020B0604020202020204"/>
            </a:rPr>
            <a:t>Inclusión</a:t>
          </a:r>
        </a:p>
      </dgm:t>
    </dgm:pt>
    <dgm:pt modelId="{8EB4AE11-091F-41C9-BA16-A086D797D7C1}" type="parTrans" cxnId="{70CBADAF-6FBD-496E-B86A-2E1C7C7F64EA}">
      <dgm:prSet/>
      <dgm:spPr/>
      <dgm:t>
        <a:bodyPr/>
        <a:lstStyle/>
        <a:p>
          <a:endParaRPr lang="es-CO"/>
        </a:p>
      </dgm:t>
    </dgm:pt>
    <dgm:pt modelId="{0CA6DA4C-05E8-4452-B955-47C76B54CDC0}" type="sibTrans" cxnId="{70CBADAF-6FBD-496E-B86A-2E1C7C7F64EA}">
      <dgm:prSet/>
      <dgm:spPr/>
      <dgm:t>
        <a:bodyPr/>
        <a:lstStyle/>
        <a:p>
          <a:endParaRPr lang="es-CO"/>
        </a:p>
      </dgm:t>
    </dgm:pt>
    <dgm:pt modelId="{2D2D0EB6-8E22-4621-A630-C166CCDF19F1}">
      <dgm:prSet phldrT="[Texto]"/>
      <dgm:spPr>
        <a:solidFill>
          <a:srgbClr val="E82883">
            <a:alpha val="50196"/>
          </a:srgbClr>
        </a:solidFill>
      </dgm:spPr>
      <dgm:t>
        <a:bodyPr/>
        <a:lstStyle/>
        <a:p>
          <a:r>
            <a:rPr lang="es-CO" i="1" dirty="0" err="1">
              <a:latin typeface="Helvetica Neue Light" panose="020B0604020202020204"/>
            </a:rPr>
            <a:t>Reskilling</a:t>
          </a:r>
          <a:r>
            <a:rPr lang="es-CO" dirty="0">
              <a:latin typeface="Helvetica Neue Light" panose="020B0604020202020204"/>
            </a:rPr>
            <a:t> y </a:t>
          </a:r>
          <a:r>
            <a:rPr lang="es-CO" i="1" dirty="0" err="1">
              <a:latin typeface="Helvetica Neue Light" panose="020B0604020202020204"/>
            </a:rPr>
            <a:t>upskilling</a:t>
          </a:r>
          <a:endParaRPr lang="es-CO" i="1" dirty="0">
            <a:latin typeface="Helvetica Neue Light" panose="020B0604020202020204"/>
          </a:endParaRPr>
        </a:p>
      </dgm:t>
    </dgm:pt>
    <dgm:pt modelId="{1D067FAE-7463-4CA8-ACB0-61E9F0F46870}" type="parTrans" cxnId="{FDB4AC18-8A5D-4925-803C-D6FB52BBE382}">
      <dgm:prSet/>
      <dgm:spPr/>
      <dgm:t>
        <a:bodyPr/>
        <a:lstStyle/>
        <a:p>
          <a:endParaRPr lang="es-CO"/>
        </a:p>
      </dgm:t>
    </dgm:pt>
    <dgm:pt modelId="{FD768783-9A68-4F17-A49B-E5AC4A7A7B5D}" type="sibTrans" cxnId="{FDB4AC18-8A5D-4925-803C-D6FB52BBE382}">
      <dgm:prSet/>
      <dgm:spPr/>
      <dgm:t>
        <a:bodyPr/>
        <a:lstStyle/>
        <a:p>
          <a:endParaRPr lang="es-CO"/>
        </a:p>
      </dgm:t>
    </dgm:pt>
    <dgm:pt modelId="{95EC5288-372F-4011-B7DD-19DE5DF6F68F}">
      <dgm:prSet phldrT="[Texto]"/>
      <dgm:spPr>
        <a:solidFill>
          <a:srgbClr val="E82883">
            <a:alpha val="50196"/>
          </a:srgbClr>
        </a:solidFill>
      </dgm:spPr>
      <dgm:t>
        <a:bodyPr/>
        <a:lstStyle/>
        <a:p>
          <a:r>
            <a:rPr lang="es-CO" dirty="0">
              <a:latin typeface="Helvetica Neue Light" panose="020B0604020202020204"/>
            </a:rPr>
            <a:t>Ética de IA y de datos</a:t>
          </a:r>
        </a:p>
      </dgm:t>
    </dgm:pt>
    <dgm:pt modelId="{61EB6D09-039F-4239-83C6-22ED3D481D11}" type="parTrans" cxnId="{BEECDB20-6166-495C-B5C5-E33F61678C51}">
      <dgm:prSet/>
      <dgm:spPr/>
      <dgm:t>
        <a:bodyPr/>
        <a:lstStyle/>
        <a:p>
          <a:endParaRPr lang="es-CO"/>
        </a:p>
      </dgm:t>
    </dgm:pt>
    <dgm:pt modelId="{75E04481-CBCC-4A57-B056-537C57390403}" type="sibTrans" cxnId="{BEECDB20-6166-495C-B5C5-E33F61678C51}">
      <dgm:prSet/>
      <dgm:spPr/>
      <dgm:t>
        <a:bodyPr/>
        <a:lstStyle/>
        <a:p>
          <a:endParaRPr lang="es-CO"/>
        </a:p>
      </dgm:t>
    </dgm:pt>
    <dgm:pt modelId="{C716C9F3-15B7-46B6-927E-C9A09CA6D0B3}" type="pres">
      <dgm:prSet presAssocID="{73298F8E-6A73-4832-ABE4-66328C67C2C3}" presName="Name0" presStyleCnt="0">
        <dgm:presLayoutVars>
          <dgm:dir/>
          <dgm:resizeHandles val="exact"/>
        </dgm:presLayoutVars>
      </dgm:prSet>
      <dgm:spPr/>
    </dgm:pt>
    <dgm:pt modelId="{FC42DB02-D00D-434A-904D-80A16AB0A414}" type="pres">
      <dgm:prSet presAssocID="{62EE27AF-4D36-456D-8E02-27499B597DC9}" presName="Name5" presStyleLbl="vennNode1" presStyleIdx="0" presStyleCnt="2">
        <dgm:presLayoutVars>
          <dgm:bulletEnabled val="1"/>
        </dgm:presLayoutVars>
      </dgm:prSet>
      <dgm:spPr/>
    </dgm:pt>
    <dgm:pt modelId="{605CB334-2A17-49FB-B2AF-246623816F54}" type="pres">
      <dgm:prSet presAssocID="{B175D1CD-B137-46F8-849C-0337136E9FF5}" presName="space" presStyleCnt="0"/>
      <dgm:spPr/>
    </dgm:pt>
    <dgm:pt modelId="{6DEC6AD5-06F3-4F87-9001-27C41DE63DE0}" type="pres">
      <dgm:prSet presAssocID="{AC2468BD-2174-4FEB-86CB-8539961B21CD}" presName="Name5" presStyleLbl="vennNode1" presStyleIdx="1" presStyleCnt="2">
        <dgm:presLayoutVars>
          <dgm:bulletEnabled val="1"/>
        </dgm:presLayoutVars>
      </dgm:prSet>
      <dgm:spPr/>
    </dgm:pt>
  </dgm:ptLst>
  <dgm:cxnLst>
    <dgm:cxn modelId="{10702815-E73F-41C2-9811-469CBA9472FA}" srcId="{62EE27AF-4D36-456D-8E02-27499B597DC9}" destId="{496BB91A-1F36-4AFB-A633-D7AEDC87F1D0}" srcOrd="2" destOrd="0" parTransId="{038A644A-1692-462B-A20A-ED03B0E0EF36}" sibTransId="{6ADEC444-20CC-430B-BE31-A5A92A76DFA5}"/>
    <dgm:cxn modelId="{FDB4AC18-8A5D-4925-803C-D6FB52BBE382}" srcId="{AC2468BD-2174-4FEB-86CB-8539961B21CD}" destId="{2D2D0EB6-8E22-4621-A630-C166CCDF19F1}" srcOrd="2" destOrd="0" parTransId="{1D067FAE-7463-4CA8-ACB0-61E9F0F46870}" sibTransId="{FD768783-9A68-4F17-A49B-E5AC4A7A7B5D}"/>
    <dgm:cxn modelId="{BEECDB20-6166-495C-B5C5-E33F61678C51}" srcId="{AC2468BD-2174-4FEB-86CB-8539961B21CD}" destId="{95EC5288-372F-4011-B7DD-19DE5DF6F68F}" srcOrd="3" destOrd="0" parTransId="{61EB6D09-039F-4239-83C6-22ED3D481D11}" sibTransId="{75E04481-CBCC-4A57-B056-537C57390403}"/>
    <dgm:cxn modelId="{D5A19323-651C-4F4D-A8BF-CD9A354FC7F4}" srcId="{62EE27AF-4D36-456D-8E02-27499B597DC9}" destId="{2B63FA9C-FE82-4115-984F-E8A85821CE8F}" srcOrd="3" destOrd="0" parTransId="{010DBCED-CBF9-412C-8BAF-A12A094F7E64}" sibTransId="{4B7BEE56-30AD-4EAD-BC4C-AAACA341E899}"/>
    <dgm:cxn modelId="{39CFC028-F0AC-4749-B67B-929683CD6910}" srcId="{62EE27AF-4D36-456D-8E02-27499B597DC9}" destId="{DD0BA733-AE1A-42D9-82E2-2136F8DAA818}" srcOrd="1" destOrd="0" parTransId="{3F0507D0-D911-42F6-A974-0D1C7074D455}" sibTransId="{DBC72570-6019-4CAB-B0FF-117DFFBD48B7}"/>
    <dgm:cxn modelId="{FB99CC29-EFCC-4EC4-BCB8-EA4B44B5C5F0}" type="presOf" srcId="{95EC5288-372F-4011-B7DD-19DE5DF6F68F}" destId="{6DEC6AD5-06F3-4F87-9001-27C41DE63DE0}" srcOrd="0" destOrd="4" presId="urn:microsoft.com/office/officeart/2005/8/layout/venn3"/>
    <dgm:cxn modelId="{B713365E-2A1C-417B-BAFC-C096FA3CCBE5}" type="presOf" srcId="{AC2468BD-2174-4FEB-86CB-8539961B21CD}" destId="{6DEC6AD5-06F3-4F87-9001-27C41DE63DE0}" srcOrd="0" destOrd="0" presId="urn:microsoft.com/office/officeart/2005/8/layout/venn3"/>
    <dgm:cxn modelId="{A2C2B544-5A87-456A-A750-9B27B35249EE}" type="presOf" srcId="{DC04565C-F9CC-45E6-89EA-5D640DC7A5FA}" destId="{6DEC6AD5-06F3-4F87-9001-27C41DE63DE0}" srcOrd="0" destOrd="1" presId="urn:microsoft.com/office/officeart/2005/8/layout/venn3"/>
    <dgm:cxn modelId="{4D4D8C6A-AF70-4950-885E-F0F12A25B998}" type="presOf" srcId="{C46E966B-6B73-4948-B1A8-1DA20E88BB06}" destId="{FC42DB02-D00D-434A-904D-80A16AB0A414}" srcOrd="0" destOrd="1" presId="urn:microsoft.com/office/officeart/2005/8/layout/venn3"/>
    <dgm:cxn modelId="{21FBFA6E-546D-41BF-ACEE-B0059B5C002D}" type="presOf" srcId="{2B63FA9C-FE82-4115-984F-E8A85821CE8F}" destId="{FC42DB02-D00D-434A-904D-80A16AB0A414}" srcOrd="0" destOrd="4" presId="urn:microsoft.com/office/officeart/2005/8/layout/venn3"/>
    <dgm:cxn modelId="{C7E05E75-060E-495F-8762-DFB75795CF9C}" type="presOf" srcId="{DD0BA733-AE1A-42D9-82E2-2136F8DAA818}" destId="{FC42DB02-D00D-434A-904D-80A16AB0A414}" srcOrd="0" destOrd="2" presId="urn:microsoft.com/office/officeart/2005/8/layout/venn3"/>
    <dgm:cxn modelId="{7A4AE877-4CBC-42FE-9B98-C5CC1C43690B}" type="presOf" srcId="{73298F8E-6A73-4832-ABE4-66328C67C2C3}" destId="{C716C9F3-15B7-46B6-927E-C9A09CA6D0B3}" srcOrd="0" destOrd="0" presId="urn:microsoft.com/office/officeart/2005/8/layout/venn3"/>
    <dgm:cxn modelId="{F24E3181-246F-4DAE-B194-2B85D6E2C0AB}" type="presOf" srcId="{496BB91A-1F36-4AFB-A633-D7AEDC87F1D0}" destId="{FC42DB02-D00D-434A-904D-80A16AB0A414}" srcOrd="0" destOrd="3" presId="urn:microsoft.com/office/officeart/2005/8/layout/venn3"/>
    <dgm:cxn modelId="{B6AC5E87-6EE5-48B5-B9C5-EF15FB8DAA10}" type="presOf" srcId="{2D2D0EB6-8E22-4621-A630-C166CCDF19F1}" destId="{6DEC6AD5-06F3-4F87-9001-27C41DE63DE0}" srcOrd="0" destOrd="3" presId="urn:microsoft.com/office/officeart/2005/8/layout/venn3"/>
    <dgm:cxn modelId="{7E2E2EAB-5517-40E1-BDCB-9883AE95C38D}" srcId="{73298F8E-6A73-4832-ABE4-66328C67C2C3}" destId="{62EE27AF-4D36-456D-8E02-27499B597DC9}" srcOrd="0" destOrd="0" parTransId="{CE719870-292A-4F51-A016-DF21973BF3F3}" sibTransId="{B175D1CD-B137-46F8-849C-0337136E9FF5}"/>
    <dgm:cxn modelId="{A48423AF-7A38-4F58-9F33-89925A2B9ABB}" srcId="{AC2468BD-2174-4FEB-86CB-8539961B21CD}" destId="{DC04565C-F9CC-45E6-89EA-5D640DC7A5FA}" srcOrd="0" destOrd="0" parTransId="{97BC1174-0898-4FE5-80AE-092A728D21E1}" sibTransId="{609978A6-119A-472C-A81B-05EDC336EC04}"/>
    <dgm:cxn modelId="{70CBADAF-6FBD-496E-B86A-2E1C7C7F64EA}" srcId="{AC2468BD-2174-4FEB-86CB-8539961B21CD}" destId="{624C221A-A118-4566-8FE7-860F8814924A}" srcOrd="1" destOrd="0" parTransId="{8EB4AE11-091F-41C9-BA16-A086D797D7C1}" sibTransId="{0CA6DA4C-05E8-4452-B955-47C76B54CDC0}"/>
    <dgm:cxn modelId="{D6E023B7-F433-49C2-AAFD-560436F898AA}" type="presOf" srcId="{624C221A-A118-4566-8FE7-860F8814924A}" destId="{6DEC6AD5-06F3-4F87-9001-27C41DE63DE0}" srcOrd="0" destOrd="2" presId="urn:microsoft.com/office/officeart/2005/8/layout/venn3"/>
    <dgm:cxn modelId="{BCBA7BD0-80A3-429A-9AC1-2C39B53CDBB4}" srcId="{62EE27AF-4D36-456D-8E02-27499B597DC9}" destId="{C46E966B-6B73-4948-B1A8-1DA20E88BB06}" srcOrd="0" destOrd="0" parTransId="{C161D455-81FA-474E-A76A-0C8B763968C1}" sibTransId="{84257A57-F8ED-4A5C-A7E0-8131481A5F04}"/>
    <dgm:cxn modelId="{77FF88DA-1231-4F84-818E-E4CD4306161C}" type="presOf" srcId="{62EE27AF-4D36-456D-8E02-27499B597DC9}" destId="{FC42DB02-D00D-434A-904D-80A16AB0A414}" srcOrd="0" destOrd="0" presId="urn:microsoft.com/office/officeart/2005/8/layout/venn3"/>
    <dgm:cxn modelId="{AE3D19EA-476B-4E95-93A0-110BC5C4FD22}" srcId="{73298F8E-6A73-4832-ABE4-66328C67C2C3}" destId="{AC2468BD-2174-4FEB-86CB-8539961B21CD}" srcOrd="1" destOrd="0" parTransId="{888D2682-954D-40D0-B8D4-BD5F141FBDFB}" sibTransId="{2DA4D134-F6A6-49FF-B1B9-20B452D4C7EF}"/>
    <dgm:cxn modelId="{335C2739-128B-496B-A2F4-9C96B83AAA2E}" type="presParOf" srcId="{C716C9F3-15B7-46B6-927E-C9A09CA6D0B3}" destId="{FC42DB02-D00D-434A-904D-80A16AB0A414}" srcOrd="0" destOrd="0" presId="urn:microsoft.com/office/officeart/2005/8/layout/venn3"/>
    <dgm:cxn modelId="{87E49867-ABC0-4047-84F3-ECC94107DDCD}" type="presParOf" srcId="{C716C9F3-15B7-46B6-927E-C9A09CA6D0B3}" destId="{605CB334-2A17-49FB-B2AF-246623816F54}" srcOrd="1" destOrd="0" presId="urn:microsoft.com/office/officeart/2005/8/layout/venn3"/>
    <dgm:cxn modelId="{2C570748-D389-4923-855C-418A473C6FBC}" type="presParOf" srcId="{C716C9F3-15B7-46B6-927E-C9A09CA6D0B3}" destId="{6DEC6AD5-06F3-4F87-9001-27C41DE63DE0}" srcOrd="2"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C42DB02-D00D-434A-904D-80A16AB0A414}">
      <dsp:nvSpPr>
        <dsp:cNvPr id="0" name=""/>
        <dsp:cNvSpPr/>
      </dsp:nvSpPr>
      <dsp:spPr>
        <a:xfrm>
          <a:off x="5613" y="420655"/>
          <a:ext cx="3985689" cy="3985689"/>
        </a:xfrm>
        <a:prstGeom prst="ellipse">
          <a:avLst/>
        </a:prstGeom>
        <a:solidFill>
          <a:srgbClr val="EBEBEB"/>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9346" tIns="33020" rIns="219346" bIns="33020" numCol="1" spcCol="1270" anchor="ctr" anchorCtr="1">
          <a:noAutofit/>
        </a:bodyPr>
        <a:lstStyle/>
        <a:p>
          <a:pPr marL="0" lvl="0" indent="0" algn="l" defTabSz="1155700">
            <a:lnSpc>
              <a:spcPct val="90000"/>
            </a:lnSpc>
            <a:spcBef>
              <a:spcPct val="0"/>
            </a:spcBef>
            <a:spcAft>
              <a:spcPct val="35000"/>
            </a:spcAft>
            <a:buNone/>
          </a:pPr>
          <a:r>
            <a:rPr lang="es-CO" sz="2600" kern="1200" dirty="0">
              <a:latin typeface="Helvetica Neue Light" panose="020B0604020202020204"/>
            </a:rPr>
            <a:t>Generales</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Participación</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Empoderamiento</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Aplicación</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Ética y bienestar</a:t>
          </a:r>
        </a:p>
      </dsp:txBody>
      <dsp:txXfrm>
        <a:off x="589304" y="1004346"/>
        <a:ext cx="2818307" cy="2818307"/>
      </dsp:txXfrm>
    </dsp:sp>
    <dsp:sp modelId="{6DEC6AD5-06F3-4F87-9001-27C41DE63DE0}">
      <dsp:nvSpPr>
        <dsp:cNvPr id="0" name=""/>
        <dsp:cNvSpPr/>
      </dsp:nvSpPr>
      <dsp:spPr>
        <a:xfrm>
          <a:off x="3194165" y="420655"/>
          <a:ext cx="3985689" cy="3985689"/>
        </a:xfrm>
        <a:prstGeom prst="ellipse">
          <a:avLst/>
        </a:prstGeom>
        <a:solidFill>
          <a:srgbClr val="E82883">
            <a:alpha val="50196"/>
          </a:srgb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tx1"/>
        </a:fontRef>
      </dsp:style>
      <dsp:txBody>
        <a:bodyPr spcFirstLastPara="0" vert="horz" wrap="square" lIns="219346" tIns="33020" rIns="219346" bIns="33020" numCol="1" spcCol="1270" anchor="ctr" anchorCtr="1">
          <a:noAutofit/>
        </a:bodyPr>
        <a:lstStyle/>
        <a:p>
          <a:pPr marL="0" lvl="0" indent="0" algn="l" defTabSz="1155700">
            <a:lnSpc>
              <a:spcPct val="90000"/>
            </a:lnSpc>
            <a:spcBef>
              <a:spcPct val="0"/>
            </a:spcBef>
            <a:spcAft>
              <a:spcPct val="35000"/>
            </a:spcAft>
            <a:buNone/>
          </a:pPr>
          <a:r>
            <a:rPr lang="es-CO" sz="2600" kern="1200" dirty="0">
              <a:latin typeface="Helvetica Neue Light" panose="020B0604020202020204"/>
            </a:rPr>
            <a:t>Futuro del trabajo</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Innovación</a:t>
          </a: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Inclusión</a:t>
          </a:r>
        </a:p>
        <a:p>
          <a:pPr marL="228600" lvl="1" indent="-228600" algn="l" defTabSz="889000">
            <a:lnSpc>
              <a:spcPct val="90000"/>
            </a:lnSpc>
            <a:spcBef>
              <a:spcPct val="0"/>
            </a:spcBef>
            <a:spcAft>
              <a:spcPct val="15000"/>
            </a:spcAft>
            <a:buChar char="•"/>
          </a:pPr>
          <a:r>
            <a:rPr lang="es-CO" sz="2000" i="1" kern="1200" dirty="0" err="1">
              <a:latin typeface="Helvetica Neue Light" panose="020B0604020202020204"/>
            </a:rPr>
            <a:t>Reskilling</a:t>
          </a:r>
          <a:r>
            <a:rPr lang="es-CO" sz="2000" kern="1200" dirty="0">
              <a:latin typeface="Helvetica Neue Light" panose="020B0604020202020204"/>
            </a:rPr>
            <a:t> y </a:t>
          </a:r>
          <a:r>
            <a:rPr lang="es-CO" sz="2000" i="1" kern="1200" dirty="0" err="1">
              <a:latin typeface="Helvetica Neue Light" panose="020B0604020202020204"/>
            </a:rPr>
            <a:t>upskilling</a:t>
          </a:r>
          <a:endParaRPr lang="es-CO" sz="2000" i="1" kern="1200" dirty="0">
            <a:latin typeface="Helvetica Neue Light" panose="020B0604020202020204"/>
          </a:endParaRPr>
        </a:p>
        <a:p>
          <a:pPr marL="228600" lvl="1" indent="-228600" algn="l" defTabSz="889000">
            <a:lnSpc>
              <a:spcPct val="90000"/>
            </a:lnSpc>
            <a:spcBef>
              <a:spcPct val="0"/>
            </a:spcBef>
            <a:spcAft>
              <a:spcPct val="15000"/>
            </a:spcAft>
            <a:buChar char="•"/>
          </a:pPr>
          <a:r>
            <a:rPr lang="es-CO" sz="2000" kern="1200" dirty="0">
              <a:latin typeface="Helvetica Neue Light" panose="020B0604020202020204"/>
            </a:rPr>
            <a:t>Ética de IA y de datos</a:t>
          </a:r>
        </a:p>
      </dsp:txBody>
      <dsp:txXfrm>
        <a:off x="3777856" y="1004346"/>
        <a:ext cx="2818307" cy="2818307"/>
      </dsp:txXfrm>
    </dsp:sp>
  </dsp:spTree>
</dsp:drawing>
</file>

<file path=ppt/diagrams/layout1.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s-VE"/>
          </a:p>
        </p:txBody>
      </p:sp>
      <p:sp>
        <p:nvSpPr>
          <p:cNvPr id="3" name="Marcador de fech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5885D89-EF30-4F09-8758-98F1CEE70D7A}" type="datetimeFigureOut">
              <a:rPr lang="es-VE" smtClean="0"/>
              <a:t>21/2/2025</a:t>
            </a:fld>
            <a:endParaRPr lang="es-VE"/>
          </a:p>
        </p:txBody>
      </p:sp>
      <p:sp>
        <p:nvSpPr>
          <p:cNvPr id="4" name="Marcador de imagen de diapositiva 3"/>
          <p:cNvSpPr>
            <a:spLocks noGrp="1" noRot="1" noChangeAspect="1"/>
          </p:cNvSpPr>
          <p:nvPr>
            <p:ph type="sldImg" idx="2"/>
          </p:nvPr>
        </p:nvSpPr>
        <p:spPr>
          <a:xfrm>
            <a:off x="692150" y="1143000"/>
            <a:ext cx="5473700" cy="3086100"/>
          </a:xfrm>
          <a:prstGeom prst="rect">
            <a:avLst/>
          </a:prstGeom>
          <a:noFill/>
          <a:ln w="12700">
            <a:solidFill>
              <a:prstClr val="black"/>
            </a:solidFill>
          </a:ln>
        </p:spPr>
        <p:txBody>
          <a:bodyPr vert="horz" lIns="91440" tIns="45720" rIns="91440" bIns="45720" rtlCol="0" anchor="ctr"/>
          <a:lstStyle/>
          <a:p>
            <a:endParaRPr lang="es-VE"/>
          </a:p>
        </p:txBody>
      </p:sp>
      <p:sp>
        <p:nvSpPr>
          <p:cNvPr id="5" name="Marcador de not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VE"/>
          </a:p>
        </p:txBody>
      </p:sp>
      <p:sp>
        <p:nvSpPr>
          <p:cNvPr id="6" name="Marcador de pie de pá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s-VE"/>
          </a:p>
        </p:txBody>
      </p:sp>
      <p:sp>
        <p:nvSpPr>
          <p:cNvPr id="7" name="Marcador de número de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A55437-F392-4551-AA13-10E07645C701}" type="slidenum">
              <a:rPr lang="es-VE" smtClean="0"/>
              <a:t>‹Nº›</a:t>
            </a:fld>
            <a:endParaRPr lang="es-VE"/>
          </a:p>
        </p:txBody>
      </p:sp>
    </p:spTree>
    <p:extLst>
      <p:ext uri="{BB962C8B-B14F-4D97-AF65-F5344CB8AC3E}">
        <p14:creationId xmlns:p14="http://schemas.microsoft.com/office/powerpoint/2010/main" val="392141034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
        <p:cNvGrpSpPr/>
        <p:nvPr/>
      </p:nvGrpSpPr>
      <p:grpSpPr>
        <a:xfrm>
          <a:off x="0" y="0"/>
          <a:ext cx="0" cy="0"/>
          <a:chOff x="0" y="0"/>
          <a:chExt cx="0" cy="0"/>
        </a:xfrm>
      </p:grpSpPr>
      <p:sp>
        <p:nvSpPr>
          <p:cNvPr id="55" name="Google Shape;55;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
        <p:nvSpPr>
          <p:cNvPr id="56" name="Google Shape;56;p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7CFB787D-8995-2089-AC50-A7DC5B347C79}"/>
            </a:ext>
          </a:extLst>
        </p:cNvPr>
        <p:cNvGrpSpPr/>
        <p:nvPr/>
      </p:nvGrpSpPr>
      <p:grpSpPr>
        <a:xfrm>
          <a:off x="0" y="0"/>
          <a:ext cx="0" cy="0"/>
          <a:chOff x="0" y="0"/>
          <a:chExt cx="0" cy="0"/>
        </a:xfrm>
      </p:grpSpPr>
      <p:sp>
        <p:nvSpPr>
          <p:cNvPr id="102" name="Google Shape;102;p7:notes">
            <a:extLst>
              <a:ext uri="{FF2B5EF4-FFF2-40B4-BE49-F238E27FC236}">
                <a16:creationId xmlns:a16="http://schemas.microsoft.com/office/drawing/2014/main" id="{78131E22-D2B5-9A46-4B50-4D38CE4084F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a:extLst>
              <a:ext uri="{FF2B5EF4-FFF2-40B4-BE49-F238E27FC236}">
                <a16:creationId xmlns:a16="http://schemas.microsoft.com/office/drawing/2014/main" id="{F8DAAEA4-4D6D-35FF-7B96-5907B4769ECC}"/>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77069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8C65AFF4-6E12-3AB2-F4FA-218E4DE2DBC8}"/>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ECAF8E6D-A3D6-9A44-E02D-D8E0914628AD}"/>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A7D0041D-C4AB-ECAA-6D2F-E929D9E10776}"/>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3179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60DED083-7310-36C7-3E14-E7D0F2DF988D}"/>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55FA41B5-3DF0-482F-D8E2-017911BED56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6A6A7F08-915E-5671-F154-7A8C9BFE1517}"/>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081125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DF38B484-784F-B9EB-6A5C-5711C1534DB2}"/>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275064B8-1B0E-49F7-BE1B-0F7B4F2084F3}"/>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28888A2D-4155-DAB5-2135-2284A4AF0DD7}"/>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0258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41CE097A-6228-1550-5B67-878DA23B40FB}"/>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B550721B-E712-DA09-E2C9-E57CC4227AC5}"/>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b="1" dirty="0"/>
              <a:t>ILIA 2024: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CO" dirty="0"/>
              <a:t>Algunos países muestran avances importantes en materia de alfabetización para la IA. Sin embargo, existen brechas notables con el Norte Global en lo que respecta a la formación STEM. Chile y Uruguay son líderes regionales.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r>
              <a:rPr lang="es-ES" b="0" i="0" dirty="0">
                <a:solidFill>
                  <a:srgbClr val="000000"/>
                </a:solidFill>
                <a:effectLst/>
                <a:latin typeface="TT Travels"/>
              </a:rPr>
              <a:t>El crecimiento de competencias en IA en el Sur Global se produce solo en técnicas básicas de la IA mientras que en el resto del mundo sucede en habilidades de </a:t>
            </a:r>
            <a:r>
              <a:rPr lang="es-ES" b="0" i="1" dirty="0">
                <a:solidFill>
                  <a:srgbClr val="000000"/>
                </a:solidFill>
                <a:effectLst/>
                <a:latin typeface="TT Travels"/>
              </a:rPr>
              <a:t>Machine </a:t>
            </a:r>
            <a:r>
              <a:rPr lang="es-ES" b="0" i="1" dirty="0" err="1">
                <a:solidFill>
                  <a:srgbClr val="000000"/>
                </a:solidFill>
                <a:effectLst/>
                <a:latin typeface="TT Travels"/>
              </a:rPr>
              <a:t>Learning</a:t>
            </a:r>
            <a:r>
              <a:rPr lang="es-ES" b="0" i="0" dirty="0">
                <a:solidFill>
                  <a:srgbClr val="000000"/>
                </a:solidFill>
                <a:effectLst/>
                <a:latin typeface="TT Travels"/>
              </a:rPr>
              <a:t> y PLN. </a:t>
            </a:r>
            <a:endParaRPr lang="es-CO"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s-CO"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0" i="0" dirty="0">
                <a:solidFill>
                  <a:srgbClr val="000000"/>
                </a:solidFill>
                <a:effectLst/>
                <a:latin typeface="TT Travels"/>
              </a:rPr>
              <a:t>Pese a lo clave que es buscar mecanismos para reducir la brecha de talento humano avanzado en la región, los datos muestran que el desafío más urgente está en la formación de habilidades básicas, como el pensamiento crítico, el pensamiento computacional y las vocaciones de STEM, sobre todo en los sistemas educativos públicos, para así ofrecer un acceso justo y equitativo a la tecnología.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1" i="0" dirty="0">
                <a:solidFill>
                  <a:srgbClr val="000000"/>
                </a:solidFill>
                <a:effectLst/>
                <a:latin typeface="TT Travels"/>
              </a:rPr>
              <a:t>3. COMPETENCIAS TRANSVERSALES</a:t>
            </a: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3.1 Competencias Actitudinales (Saber Por Qué – </a:t>
            </a:r>
            <a:r>
              <a:rPr lang="es-CO" sz="1800" b="1" i="1" dirty="0">
                <a:effectLst/>
                <a:latin typeface="Aptos" panose="020B0004020202020204" pitchFamily="34" charset="0"/>
                <a:ea typeface="Aptos" panose="020B0004020202020204" pitchFamily="34" charset="0"/>
                <a:cs typeface="Times New Roman" panose="02020603050405020304" pitchFamily="18" charset="0"/>
              </a:rPr>
              <a:t>Know why</a:t>
            </a:r>
            <a:r>
              <a:rPr lang="es-CO" sz="1800" b="1" dirty="0">
                <a:effectLst/>
                <a:latin typeface="Aptos" panose="020B0004020202020204" pitchFamily="34" charset="0"/>
                <a:ea typeface="Aptos" panose="020B0004020202020204" pitchFamily="34" charset="0"/>
                <a:cs typeface="Times New Roman" panose="02020603050405020304" pitchFamily="18" charset="0"/>
              </a:rPr>
              <a:t>)</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Liderazgo Ético en IA</a:t>
            </a:r>
            <a:r>
              <a:rPr lang="es-CO" sz="1800" dirty="0">
                <a:effectLst/>
                <a:latin typeface="Aptos" panose="020B0004020202020204" pitchFamily="34" charset="0"/>
                <a:ea typeface="Aptos" panose="020B0004020202020204" pitchFamily="34" charset="0"/>
                <a:cs typeface="Times New Roman" panose="02020603050405020304" pitchFamily="18" charset="0"/>
              </a:rPr>
              <a:t>: Fomentar la confianza, la transparencia y la gobernanza responsable en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Pensamiento Crítico y Ética en IA</a:t>
            </a:r>
            <a:r>
              <a:rPr lang="es-CO" sz="1800" dirty="0">
                <a:effectLst/>
                <a:latin typeface="Aptos" panose="020B0004020202020204" pitchFamily="34" charset="0"/>
                <a:ea typeface="Aptos" panose="020B0004020202020204" pitchFamily="34" charset="0"/>
                <a:cs typeface="Times New Roman" panose="02020603050405020304" pitchFamily="18" charset="0"/>
              </a:rPr>
              <a:t>: Evaluar el impacto de la IA en la democracia, los derechos humanos y la equidad empresarial</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Adaptabilidad y Aprendizaje Continuo</a:t>
            </a:r>
            <a:r>
              <a:rPr lang="es-CO" sz="1800" dirty="0">
                <a:effectLst/>
                <a:latin typeface="Aptos" panose="020B0004020202020204" pitchFamily="34" charset="0"/>
                <a:ea typeface="Aptos" panose="020B0004020202020204" pitchFamily="34" charset="0"/>
                <a:cs typeface="Times New Roman" panose="02020603050405020304" pitchFamily="18" charset="0"/>
              </a:rPr>
              <a:t>: Prepararse para la transformación de industrias impulsada por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 </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3.2 Competencias Operacionales (Saber Cómo – </a:t>
            </a:r>
            <a:r>
              <a:rPr lang="es-CO" sz="1800" b="1" i="1" dirty="0">
                <a:effectLst/>
                <a:latin typeface="Aptos" panose="020B0004020202020204" pitchFamily="34" charset="0"/>
                <a:ea typeface="Aptos" panose="020B0004020202020204" pitchFamily="34" charset="0"/>
                <a:cs typeface="Times New Roman" panose="02020603050405020304" pitchFamily="18" charset="0"/>
              </a:rPr>
              <a:t>Know how</a:t>
            </a:r>
            <a:r>
              <a:rPr lang="es-CO" sz="1800" b="1" dirty="0">
                <a:effectLst/>
                <a:latin typeface="Aptos" panose="020B0004020202020204" pitchFamily="34" charset="0"/>
                <a:ea typeface="Aptos" panose="020B0004020202020204" pitchFamily="34" charset="0"/>
                <a:cs typeface="Times New Roman" panose="02020603050405020304" pitchFamily="18" charset="0"/>
              </a:rPr>
              <a:t>)</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Alfabetización en IA y Datos</a:t>
            </a:r>
            <a:r>
              <a:rPr lang="es-CO" sz="1800" dirty="0">
                <a:effectLst/>
                <a:latin typeface="Aptos" panose="020B0004020202020204" pitchFamily="34" charset="0"/>
                <a:ea typeface="Aptos" panose="020B0004020202020204" pitchFamily="34" charset="0"/>
                <a:cs typeface="Times New Roman" panose="02020603050405020304" pitchFamily="18" charset="0"/>
              </a:rPr>
              <a:t>: Desarrollar conocimientos fundamentales de IA aplicados a diversos sectores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Gobernanza y Cumplimiento de IA</a:t>
            </a:r>
            <a:r>
              <a:rPr lang="es-CO" sz="1800" dirty="0">
                <a:effectLst/>
                <a:latin typeface="Aptos" panose="020B0004020202020204" pitchFamily="34" charset="0"/>
                <a:ea typeface="Aptos" panose="020B0004020202020204" pitchFamily="34" charset="0"/>
                <a:cs typeface="Times New Roman" panose="02020603050405020304" pitchFamily="18" charset="0"/>
              </a:rPr>
              <a:t>: Asegurar que el uso de IA cumpla con estándares legales y éticos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Colaboración Interdisciplinaria</a:t>
            </a:r>
            <a:r>
              <a:rPr lang="es-CO" sz="1800" dirty="0">
                <a:effectLst/>
                <a:latin typeface="Aptos" panose="020B0004020202020204" pitchFamily="34" charset="0"/>
                <a:ea typeface="Aptos" panose="020B0004020202020204" pitchFamily="34" charset="0"/>
                <a:cs typeface="Times New Roman" panose="02020603050405020304" pitchFamily="18" charset="0"/>
              </a:rPr>
              <a:t>: Facilitar la interacción entre ingenieros de IA, formuladores de políticas y líderes empresariales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 </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3.3 Competencias en Alfabetización (Saber Qué – </a:t>
            </a:r>
            <a:r>
              <a:rPr lang="es-CO" sz="1800" b="1" i="1" dirty="0">
                <a:effectLst/>
                <a:latin typeface="Aptos" panose="020B0004020202020204" pitchFamily="34" charset="0"/>
                <a:ea typeface="Aptos" panose="020B0004020202020204" pitchFamily="34" charset="0"/>
                <a:cs typeface="Times New Roman" panose="02020603050405020304" pitchFamily="18" charset="0"/>
              </a:rPr>
              <a:t>Know what</a:t>
            </a:r>
            <a:r>
              <a:rPr lang="es-CO" sz="1800" b="1" dirty="0">
                <a:effectLst/>
                <a:latin typeface="Aptos" panose="020B0004020202020204" pitchFamily="34" charset="0"/>
                <a:ea typeface="Aptos" panose="020B0004020202020204" pitchFamily="34" charset="0"/>
                <a:cs typeface="Times New Roman" panose="02020603050405020304" pitchFamily="18" charset="0"/>
              </a:rPr>
              <a:t>)</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Alfabetización en IA para Ciudadanos y Trabajadores</a:t>
            </a:r>
            <a:r>
              <a:rPr lang="es-CO" sz="1800" dirty="0">
                <a:effectLst/>
                <a:latin typeface="Aptos" panose="020B0004020202020204" pitchFamily="34" charset="0"/>
                <a:ea typeface="Aptos" panose="020B0004020202020204" pitchFamily="34" charset="0"/>
                <a:cs typeface="Times New Roman" panose="02020603050405020304" pitchFamily="18" charset="0"/>
              </a:rPr>
              <a:t>: Concienciar sobre los beneficios y riesgos de la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Conocimiento Legal y Regulatorio</a:t>
            </a:r>
            <a:r>
              <a:rPr lang="es-CO" sz="1800" dirty="0">
                <a:effectLst/>
                <a:latin typeface="Aptos" panose="020B0004020202020204" pitchFamily="34" charset="0"/>
                <a:ea typeface="Aptos" panose="020B0004020202020204" pitchFamily="34" charset="0"/>
                <a:cs typeface="Times New Roman" panose="02020603050405020304" pitchFamily="18" charset="0"/>
              </a:rPr>
              <a:t>: Comprender marcos regulatorios como la Ley de IA de la UE y normativas locales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IA para el Desarrollo Sostenible</a:t>
            </a:r>
            <a:r>
              <a:rPr lang="es-CO" sz="1800" dirty="0">
                <a:effectLst/>
                <a:latin typeface="Aptos" panose="020B0004020202020204" pitchFamily="34" charset="0"/>
                <a:ea typeface="Aptos" panose="020B0004020202020204" pitchFamily="34" charset="0"/>
                <a:cs typeface="Times New Roman" panose="02020603050405020304" pitchFamily="18" charset="0"/>
              </a:rPr>
              <a:t>: Aplicar IA para enfrentar desafíos climáticos y sociales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1" i="0" dirty="0">
                <a:solidFill>
                  <a:srgbClr val="000000"/>
                </a:solidFill>
                <a:effectLst/>
                <a:latin typeface="TT Travels"/>
              </a:rPr>
              <a:t>4. ÁMBITOS DE COMPETENCIA ESPECÍFICOS:</a:t>
            </a:r>
          </a:p>
          <a:p>
            <a:pPr>
              <a:lnSpc>
                <a:spcPct val="115000"/>
              </a:lnSpc>
              <a:spcAft>
                <a:spcPts val="800"/>
              </a:spcAft>
            </a:pPr>
            <a:endParaRPr lang="es-CO" sz="1800" b="1" dirty="0">
              <a:effectLst/>
              <a:latin typeface="Aptos" panose="020B0004020202020204" pitchFamily="34" charset="0"/>
              <a:ea typeface="Aptos" panose="020B0004020202020204" pitchFamily="34" charset="0"/>
              <a:cs typeface="Times New Roman" panose="02020603050405020304" pitchFamily="18" charset="0"/>
            </a:endParaRPr>
          </a:p>
          <a:p>
            <a:pPr>
              <a:lnSpc>
                <a:spcPct val="115000"/>
              </a:lnSpc>
              <a:spcAft>
                <a:spcPts val="800"/>
              </a:spcAft>
            </a:pPr>
            <a:r>
              <a:rPr lang="es-CO" sz="1800" b="1" dirty="0">
                <a:effectLst/>
                <a:latin typeface="Aptos" panose="020B0004020202020204" pitchFamily="34" charset="0"/>
                <a:ea typeface="Aptos" panose="020B0004020202020204" pitchFamily="34" charset="0"/>
                <a:cs typeface="Times New Roman" panose="02020603050405020304" pitchFamily="18" charset="0"/>
              </a:rPr>
              <a:t>1. Planificación y Estrategia:</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Política y Gobernanza de IA</a:t>
            </a:r>
            <a:r>
              <a:rPr lang="es-CO" sz="1800" dirty="0">
                <a:effectLst/>
                <a:latin typeface="Aptos" panose="020B0004020202020204" pitchFamily="34" charset="0"/>
                <a:ea typeface="Aptos" panose="020B0004020202020204" pitchFamily="34" charset="0"/>
                <a:cs typeface="Times New Roman" panose="02020603050405020304" pitchFamily="18" charset="0"/>
              </a:rPr>
              <a:t>: Comprender el impacto económico, social y ético de la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Prospectiva Estratégica para IA</a:t>
            </a:r>
            <a:r>
              <a:rPr lang="es-CO" sz="1800" dirty="0">
                <a:effectLst/>
                <a:latin typeface="Aptos" panose="020B0004020202020204" pitchFamily="34" charset="0"/>
                <a:ea typeface="Aptos" panose="020B0004020202020204" pitchFamily="34" charset="0"/>
                <a:cs typeface="Times New Roman" panose="02020603050405020304" pitchFamily="18" charset="0"/>
              </a:rPr>
              <a:t>: Anticipar y modelar las transformaciones impulsadas por la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Colaboración Interdisciplinaria en IA</a:t>
            </a:r>
            <a:r>
              <a:rPr lang="es-CO" sz="1800" dirty="0">
                <a:effectLst/>
                <a:latin typeface="Aptos" panose="020B0004020202020204" pitchFamily="34" charset="0"/>
                <a:ea typeface="Aptos" panose="020B0004020202020204" pitchFamily="34" charset="0"/>
                <a:cs typeface="Times New Roman" panose="02020603050405020304" pitchFamily="18" charset="0"/>
              </a:rPr>
              <a:t>: Articular a tomadores de decisión, tecnólogos y sociedad civil</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Evaluación de Riesgos y Oportunidades en IA</a:t>
            </a:r>
            <a:r>
              <a:rPr lang="es-CO" sz="1800" dirty="0">
                <a:effectLst/>
                <a:latin typeface="Aptos" panose="020B0004020202020204" pitchFamily="34" charset="0"/>
                <a:ea typeface="Aptos" panose="020B0004020202020204" pitchFamily="34" charset="0"/>
                <a:cs typeface="Times New Roman" panose="02020603050405020304" pitchFamily="18" charset="0"/>
              </a:rPr>
              <a:t>: Equilibrar los beneficios de la IA con sus riesgos (sesgo, automatización, desinformación)</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1" i="0" dirty="0">
                <a:solidFill>
                  <a:srgbClr val="000000"/>
                </a:solidFill>
                <a:effectLst/>
                <a:latin typeface="TT Travels"/>
              </a:rPr>
              <a:t>2. Gobernanza de IA y Datos:</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Toma de Decisiones Basada en Datos</a:t>
            </a:r>
            <a:r>
              <a:rPr lang="es-CO" sz="1800" dirty="0">
                <a:effectLst/>
                <a:latin typeface="Aptos" panose="020B0004020202020204" pitchFamily="34" charset="0"/>
                <a:ea typeface="Aptos" panose="020B0004020202020204" pitchFamily="34" charset="0"/>
                <a:cs typeface="Times New Roman" panose="02020603050405020304" pitchFamily="18" charset="0"/>
              </a:rPr>
              <a:t>: Uso de IA en gobernanza, administración pública y analítica empresarial</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Transparencia y Explicabilidad Algorítmica</a:t>
            </a:r>
            <a:r>
              <a:rPr lang="es-CO" sz="1800" dirty="0">
                <a:effectLst/>
                <a:latin typeface="Aptos" panose="020B0004020202020204" pitchFamily="34" charset="0"/>
                <a:ea typeface="Aptos" panose="020B0004020202020204" pitchFamily="34" charset="0"/>
                <a:cs typeface="Times New Roman" panose="02020603050405020304" pitchFamily="18" charset="0"/>
              </a:rPr>
              <a:t>: Garantizar que los modelos de IA sean interpretables y responsables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Mitigación de Sesgos y Ética en IA</a:t>
            </a:r>
            <a:r>
              <a:rPr lang="es-CO" sz="1800" dirty="0">
                <a:effectLst/>
                <a:latin typeface="Aptos" panose="020B0004020202020204" pitchFamily="34" charset="0"/>
                <a:ea typeface="Aptos" panose="020B0004020202020204" pitchFamily="34" charset="0"/>
                <a:cs typeface="Times New Roman" panose="02020603050405020304" pitchFamily="18" charset="0"/>
              </a:rPr>
              <a:t>: Identificación y corrección de sesgos en datos y modelos de IA</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Privacidad, Seguridad y Cumplimiento Normativo en IA</a:t>
            </a:r>
            <a:r>
              <a:rPr lang="es-CO" sz="1800" dirty="0">
                <a:effectLst/>
                <a:latin typeface="Aptos" panose="020B0004020202020204" pitchFamily="34" charset="0"/>
                <a:ea typeface="Aptos" panose="020B0004020202020204" pitchFamily="34" charset="0"/>
                <a:cs typeface="Times New Roman" panose="02020603050405020304" pitchFamily="18" charset="0"/>
              </a:rPr>
              <a:t>: Asegurar que el uso de IA cumpla con marcos legales nacionales e internacionales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s-ES" b="0" i="0" dirty="0">
              <a:solidFill>
                <a:srgbClr val="000000"/>
              </a:solidFill>
              <a:effectLst/>
              <a:latin typeface="TT Travel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s-ES" b="1" i="0" dirty="0">
                <a:solidFill>
                  <a:srgbClr val="000000"/>
                </a:solidFill>
                <a:effectLst/>
                <a:latin typeface="TT Travels"/>
              </a:rPr>
              <a:t>3. Implementación y TD con IA:</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Gestión de Proyectos de IA</a:t>
            </a:r>
            <a:r>
              <a:rPr lang="es-CO" sz="1800" dirty="0">
                <a:effectLst/>
                <a:latin typeface="Aptos" panose="020B0004020202020204" pitchFamily="34" charset="0"/>
                <a:ea typeface="Aptos" panose="020B0004020202020204" pitchFamily="34" charset="0"/>
                <a:cs typeface="Times New Roman" panose="02020603050405020304" pitchFamily="18" charset="0"/>
              </a:rPr>
              <a:t>: Supervisión del ciclo de vida de la IA desde su adquisición hasta su despliegue</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Diseño de IA Centrada en el Humano</a:t>
            </a:r>
            <a:r>
              <a:rPr lang="es-CO" sz="1800" dirty="0">
                <a:effectLst/>
                <a:latin typeface="Aptos" panose="020B0004020202020204" pitchFamily="34" charset="0"/>
                <a:ea typeface="Aptos" panose="020B0004020202020204" pitchFamily="34" charset="0"/>
                <a:cs typeface="Times New Roman" panose="02020603050405020304" pitchFamily="18" charset="0"/>
              </a:rPr>
              <a:t>: Creación de soluciones de IA accesibles e inclusivas</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Transformación del Mercado Laboral con IA</a:t>
            </a:r>
            <a:r>
              <a:rPr lang="es-CO" sz="1800" dirty="0">
                <a:effectLst/>
                <a:latin typeface="Aptos" panose="020B0004020202020204" pitchFamily="34" charset="0"/>
                <a:ea typeface="Aptos" panose="020B0004020202020204" pitchFamily="34" charset="0"/>
                <a:cs typeface="Times New Roman" panose="02020603050405020304" pitchFamily="18" charset="0"/>
              </a:rPr>
              <a:t>: Programas de </a:t>
            </a:r>
            <a:r>
              <a:rPr lang="es-CO" sz="1800" dirty="0" err="1">
                <a:effectLst/>
                <a:latin typeface="Aptos" panose="020B0004020202020204" pitchFamily="34" charset="0"/>
                <a:ea typeface="Aptos" panose="020B0004020202020204" pitchFamily="34" charset="0"/>
                <a:cs typeface="Times New Roman" panose="02020603050405020304" pitchFamily="18" charset="0"/>
              </a:rPr>
              <a:t>reskilling</a:t>
            </a:r>
            <a:r>
              <a:rPr lang="es-CO" sz="1800" dirty="0">
                <a:effectLst/>
                <a:latin typeface="Aptos" panose="020B0004020202020204" pitchFamily="34" charset="0"/>
                <a:ea typeface="Aptos" panose="020B0004020202020204" pitchFamily="34" charset="0"/>
                <a:cs typeface="Times New Roman" panose="02020603050405020304" pitchFamily="18" charset="0"/>
              </a:rPr>
              <a:t> y </a:t>
            </a:r>
            <a:r>
              <a:rPr lang="es-CO" sz="1800" dirty="0" err="1">
                <a:effectLst/>
                <a:latin typeface="Aptos" panose="020B0004020202020204" pitchFamily="34" charset="0"/>
                <a:ea typeface="Aptos" panose="020B0004020202020204" pitchFamily="34" charset="0"/>
                <a:cs typeface="Times New Roman" panose="02020603050405020304" pitchFamily="18" charset="0"/>
              </a:rPr>
              <a:t>upskilling</a:t>
            </a:r>
            <a:r>
              <a:rPr lang="es-CO" sz="1800" dirty="0">
                <a:effectLst/>
                <a:latin typeface="Aptos" panose="020B0004020202020204" pitchFamily="34" charset="0"/>
                <a:ea typeface="Aptos" panose="020B0004020202020204" pitchFamily="34" charset="0"/>
                <a:cs typeface="Times New Roman" panose="02020603050405020304" pitchFamily="18" charset="0"/>
              </a:rPr>
              <a:t> para la nueva era digital</a:t>
            </a:r>
            <a:r>
              <a:rPr lang="es-CO" sz="1800" dirty="0">
                <a:effectLst/>
                <a:latin typeface="Arial" panose="020B0604020202020204" pitchFamily="34" charset="0"/>
                <a:ea typeface="Aptos" panose="020B0004020202020204" pitchFamily="34" charset="0"/>
                <a:cs typeface="Times New Roman" panose="02020603050405020304" pitchFamily="18" charset="0"/>
              </a:rPr>
              <a:t>​</a:t>
            </a:r>
            <a:r>
              <a:rPr lang="es-CO" sz="18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es-CO" sz="1800" b="1" dirty="0">
                <a:effectLst/>
                <a:latin typeface="Aptos" panose="020B0004020202020204" pitchFamily="34" charset="0"/>
                <a:ea typeface="Aptos" panose="020B0004020202020204" pitchFamily="34" charset="0"/>
                <a:cs typeface="Times New Roman" panose="02020603050405020304" pitchFamily="18" charset="0"/>
              </a:rPr>
              <a:t>Alianzas Público-Privadas para IA</a:t>
            </a:r>
            <a:r>
              <a:rPr lang="es-CO" sz="1800" dirty="0">
                <a:effectLst/>
                <a:latin typeface="Aptos" panose="020B0004020202020204" pitchFamily="34" charset="0"/>
                <a:ea typeface="Aptos" panose="020B0004020202020204" pitchFamily="34" charset="0"/>
                <a:cs typeface="Times New Roman" panose="02020603050405020304" pitchFamily="18" charset="0"/>
              </a:rPr>
              <a:t>: Fomentar la cooperación entre el gobierno, la academia y la industria</a:t>
            </a:r>
            <a:r>
              <a:rPr lang="es-CO" sz="1800">
                <a:effectLst/>
                <a:latin typeface="Arial" panose="020B0604020202020204" pitchFamily="34" charset="0"/>
                <a:ea typeface="Aptos" panose="020B0004020202020204" pitchFamily="34" charset="0"/>
                <a:cs typeface="Times New Roman" panose="02020603050405020304" pitchFamily="18" charset="0"/>
              </a:rPr>
              <a:t>​</a:t>
            </a:r>
            <a:r>
              <a:rPr lang="es-CO" sz="1800">
                <a:effectLst/>
                <a:latin typeface="Aptos" panose="020B0004020202020204" pitchFamily="34" charset="0"/>
                <a:ea typeface="Aptos" panose="020B0004020202020204" pitchFamily="34" charset="0"/>
                <a:cs typeface="Times New Roman" panose="02020603050405020304" pitchFamily="18" charset="0"/>
              </a:rPr>
              <a:t>.</a:t>
            </a:r>
            <a:endParaRPr lang="es-CO" sz="18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95" name="Google Shape;95;p6:notes">
            <a:extLst>
              <a:ext uri="{FF2B5EF4-FFF2-40B4-BE49-F238E27FC236}">
                <a16:creationId xmlns:a16="http://schemas.microsoft.com/office/drawing/2014/main" id="{0F685263-7C85-C2A0-E0B2-1C85DFC203C0}"/>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237639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9F236A30-336D-6571-B48F-B77052443BE1}"/>
            </a:ext>
          </a:extLst>
        </p:cNvPr>
        <p:cNvGrpSpPr/>
        <p:nvPr/>
      </p:nvGrpSpPr>
      <p:grpSpPr>
        <a:xfrm>
          <a:off x="0" y="0"/>
          <a:ext cx="0" cy="0"/>
          <a:chOff x="0" y="0"/>
          <a:chExt cx="0" cy="0"/>
        </a:xfrm>
      </p:grpSpPr>
      <p:sp>
        <p:nvSpPr>
          <p:cNvPr id="102" name="Google Shape;102;p7:notes">
            <a:extLst>
              <a:ext uri="{FF2B5EF4-FFF2-40B4-BE49-F238E27FC236}">
                <a16:creationId xmlns:a16="http://schemas.microsoft.com/office/drawing/2014/main" id="{23197401-ED42-FC42-1429-13834F76B441}"/>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a:extLst>
              <a:ext uri="{FF2B5EF4-FFF2-40B4-BE49-F238E27FC236}">
                <a16:creationId xmlns:a16="http://schemas.microsoft.com/office/drawing/2014/main" id="{29E3704F-DE83-A082-5DBC-C85DC610BCF3}"/>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918692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a:extLst>
            <a:ext uri="{FF2B5EF4-FFF2-40B4-BE49-F238E27FC236}">
              <a16:creationId xmlns:a16="http://schemas.microsoft.com/office/drawing/2014/main" id="{87B78A7B-FF72-34D5-C015-D431888153D2}"/>
            </a:ext>
          </a:extLst>
        </p:cNvPr>
        <p:cNvGrpSpPr/>
        <p:nvPr/>
      </p:nvGrpSpPr>
      <p:grpSpPr>
        <a:xfrm>
          <a:off x="0" y="0"/>
          <a:ext cx="0" cy="0"/>
          <a:chOff x="0" y="0"/>
          <a:chExt cx="0" cy="0"/>
        </a:xfrm>
      </p:grpSpPr>
      <p:sp>
        <p:nvSpPr>
          <p:cNvPr id="102" name="Google Shape;102;p7:notes">
            <a:extLst>
              <a:ext uri="{FF2B5EF4-FFF2-40B4-BE49-F238E27FC236}">
                <a16:creationId xmlns:a16="http://schemas.microsoft.com/office/drawing/2014/main" id="{A84ABD22-0835-64AE-CE93-3C0FB25FD63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a:extLst>
              <a:ext uri="{FF2B5EF4-FFF2-40B4-BE49-F238E27FC236}">
                <a16:creationId xmlns:a16="http://schemas.microsoft.com/office/drawing/2014/main" id="{FBCCFBFB-D954-5FD4-F5AA-C475E3F7E305}"/>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371608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20AABF8F-7FD1-FD0D-C65B-2C39DBF1631D}"/>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4948D9CA-B7D5-F216-07FE-0158DCAD423A}"/>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5D104A43-32D5-BAEC-DA6F-BD9FAF7FFF4F}"/>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28965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 name="Google Shape;120;p11: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5" name="Google Shape;95;p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86888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p:cNvGrpSpPr/>
        <p:nvPr/>
      </p:nvGrpSpPr>
      <p:grpSpPr>
        <a:xfrm>
          <a:off x="0" y="0"/>
          <a:ext cx="0" cy="0"/>
          <a:chOff x="0" y="0"/>
          <a:chExt cx="0" cy="0"/>
        </a:xfrm>
      </p:grpSpPr>
      <p:sp>
        <p:nvSpPr>
          <p:cNvPr id="94" name="Google Shape;94;p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dirty="0">
                <a:latin typeface="Helvetica Neue Light" panose="020B0604020202020204"/>
              </a:rPr>
              <a:t>Fuente: </a:t>
            </a:r>
            <a:r>
              <a:rPr lang="es-CO" dirty="0" err="1">
                <a:latin typeface="Helvetica Neue Light" panose="020B0604020202020204"/>
              </a:rPr>
              <a:t>phc.vector</a:t>
            </a:r>
            <a:r>
              <a:rPr lang="es-CO" dirty="0">
                <a:latin typeface="Helvetica Neue Light" panose="020B0604020202020204"/>
              </a:rPr>
              <a:t> para </a:t>
            </a:r>
            <a:r>
              <a:rPr lang="es-CO" dirty="0" err="1">
                <a:latin typeface="Helvetica Neue Light" panose="020B0604020202020204"/>
              </a:rPr>
              <a:t>Freepik</a:t>
            </a:r>
            <a:endParaRPr lang="es-CO" dirty="0">
              <a:latin typeface="Helvetica Neue Light" panose="020B0604020202020204"/>
            </a:endParaRPr>
          </a:p>
        </p:txBody>
      </p:sp>
      <p:sp>
        <p:nvSpPr>
          <p:cNvPr id="95" name="Google Shape;95;p6: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4393341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9C40FCE4-996B-BF43-A6AD-FCABAAEB7215}"/>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FE84E9A5-6302-B7B0-424C-C720372D60AC}"/>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4A730A57-8305-1FF7-9FEF-EC7726BA260F}"/>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954236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8666962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p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03" name="Google Shape;103;p7:notes"/>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467878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5A2A4FA2-40B2-4A17-79C2-22AEC57B21F1}"/>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003BA23D-FD34-7F11-6267-E983D6A04086}"/>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dirty="0"/>
          </a:p>
        </p:txBody>
      </p:sp>
      <p:sp>
        <p:nvSpPr>
          <p:cNvPr id="95" name="Google Shape;95;p6:notes">
            <a:extLst>
              <a:ext uri="{FF2B5EF4-FFF2-40B4-BE49-F238E27FC236}">
                <a16:creationId xmlns:a16="http://schemas.microsoft.com/office/drawing/2014/main" id="{F2342EF1-D863-0C0C-6B02-4035996683BC}"/>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0506805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3">
          <a:extLst>
            <a:ext uri="{FF2B5EF4-FFF2-40B4-BE49-F238E27FC236}">
              <a16:creationId xmlns:a16="http://schemas.microsoft.com/office/drawing/2014/main" id="{5B5CF356-F71D-AA33-B912-0B8EDEDADC70}"/>
            </a:ext>
          </a:extLst>
        </p:cNvPr>
        <p:cNvGrpSpPr/>
        <p:nvPr/>
      </p:nvGrpSpPr>
      <p:grpSpPr>
        <a:xfrm>
          <a:off x="0" y="0"/>
          <a:ext cx="0" cy="0"/>
          <a:chOff x="0" y="0"/>
          <a:chExt cx="0" cy="0"/>
        </a:xfrm>
      </p:grpSpPr>
      <p:sp>
        <p:nvSpPr>
          <p:cNvPr id="94" name="Google Shape;94;p6:notes">
            <a:extLst>
              <a:ext uri="{FF2B5EF4-FFF2-40B4-BE49-F238E27FC236}">
                <a16:creationId xmlns:a16="http://schemas.microsoft.com/office/drawing/2014/main" id="{FAA83195-6194-391B-B427-E1BD2EFCBB5E}"/>
              </a:ext>
            </a:extLst>
          </p:cNvPr>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just">
              <a:lnSpc>
                <a:spcPct val="107000"/>
              </a:lnSpc>
              <a:buFont typeface="Symbol" panose="05050102010706020507" pitchFamily="18" charset="2"/>
              <a:buNone/>
            </a:pPr>
            <a:r>
              <a:rPr lang="es-CO" sz="1200" dirty="0">
                <a:effectLst/>
                <a:latin typeface="Garamond" panose="02020404030301010803" pitchFamily="18" charset="0"/>
                <a:ea typeface="Arial" panose="020B0604020202020204" pitchFamily="34" charset="0"/>
                <a:cs typeface="Arial" panose="020B0604020202020204" pitchFamily="34" charset="0"/>
              </a:rPr>
              <a:t>Nombre de la herramienta: </a:t>
            </a:r>
            <a:r>
              <a:rPr lang="es-ES" sz="1200" dirty="0">
                <a:effectLst/>
                <a:latin typeface="Garamond" panose="02020404030301010803" pitchFamily="18" charset="0"/>
                <a:ea typeface="Arial" panose="020B0604020202020204" pitchFamily="34" charset="0"/>
                <a:cs typeface="Arial" panose="020B0604020202020204" pitchFamily="34" charset="0"/>
              </a:rPr>
              <a:t>herramienta encaminada a brindar lineamientos para el diseño de una política pública integral de talento para la IA.</a:t>
            </a:r>
          </a:p>
          <a:p>
            <a:pPr marL="0" lvl="0" indent="0" algn="just">
              <a:lnSpc>
                <a:spcPct val="107000"/>
              </a:lnSpc>
              <a:buFont typeface="Symbol" panose="05050102010706020507" pitchFamily="18" charset="2"/>
              <a:buNone/>
            </a:pPr>
            <a:endParaRPr lang="es-ES" sz="1200" dirty="0">
              <a:effectLst/>
              <a:latin typeface="Garamond" panose="02020404030301010803" pitchFamily="18" charset="0"/>
              <a:ea typeface="Arial" panose="020B0604020202020204" pitchFamily="34" charset="0"/>
              <a:cs typeface="Arial" panose="020B0604020202020204" pitchFamily="34" charset="0"/>
            </a:endParaRPr>
          </a:p>
          <a:p>
            <a:pPr marL="0" lvl="0" indent="0" algn="just">
              <a:lnSpc>
                <a:spcPct val="107000"/>
              </a:lnSpc>
              <a:buFont typeface="Symbol" panose="05050102010706020507" pitchFamily="18" charset="2"/>
              <a:buNone/>
            </a:pPr>
            <a:r>
              <a:rPr lang="es-ES" sz="1200" b="1" dirty="0">
                <a:effectLst/>
                <a:latin typeface="Garamond" panose="02020404030301010803" pitchFamily="18" charset="0"/>
                <a:ea typeface="Arial" panose="020B0604020202020204" pitchFamily="34" charset="0"/>
                <a:cs typeface="Arial" panose="020B0604020202020204" pitchFamily="34" charset="0"/>
              </a:rPr>
              <a:t>Áreas de enfoque generales:</a:t>
            </a:r>
          </a:p>
          <a:p>
            <a:pPr marL="285750" lvl="0" indent="-285750" algn="just">
              <a:lnSpc>
                <a:spcPct val="107000"/>
              </a:lnSpc>
              <a:buFont typeface="Arial" panose="020B0604020202020204" pitchFamily="34" charset="0"/>
              <a:buChar char="•"/>
            </a:pPr>
            <a:r>
              <a:rPr lang="es-ES" sz="1200" dirty="0">
                <a:effectLst/>
                <a:latin typeface="Garamond" panose="02020404030301010803" pitchFamily="18" charset="0"/>
                <a:ea typeface="Arial" panose="020B0604020202020204" pitchFamily="34" charset="0"/>
                <a:cs typeface="Arial" panose="020B0604020202020204" pitchFamily="34" charset="0"/>
              </a:rPr>
              <a:t>Participación: acarrea desarrollar los conocimientos teóricos y prácticos para utilizar soluciones basadas en IA con propósitos de variados niveles de sofisticación, tales como: buscar información, evaluar información, interactuar, reutilizar información y producir contenido en línea.</a:t>
            </a:r>
          </a:p>
          <a:p>
            <a:pPr marL="285750" lvl="0" indent="-285750" algn="just">
              <a:lnSpc>
                <a:spcPct val="107000"/>
              </a:lnSpc>
              <a:buFont typeface="Arial" panose="020B0604020202020204" pitchFamily="34" charset="0"/>
              <a:buChar char="•"/>
            </a:pPr>
            <a:r>
              <a:rPr lang="es-ES" sz="1200" dirty="0">
                <a:effectLst/>
                <a:latin typeface="Garamond" panose="02020404030301010803" pitchFamily="18" charset="0"/>
                <a:ea typeface="Arial" panose="020B0604020202020204" pitchFamily="34" charset="0"/>
                <a:cs typeface="Arial" panose="020B0604020202020204" pitchFamily="34" charset="0"/>
              </a:rPr>
              <a:t>Empoderamiento: supone fortalecer la voz y agencia de las personas mediante el empleo de soluciones basadas en IA, y de este modo, movilizar decisiones y acciones individuales y colectivas. Así, implica desarrollar habilidades analíticas para entender factores contextuales relevantes al usar la IA.</a:t>
            </a:r>
          </a:p>
          <a:p>
            <a:pPr marL="285750" lvl="0" indent="-285750" algn="just">
              <a:lnSpc>
                <a:spcPct val="107000"/>
              </a:lnSpc>
              <a:buFont typeface="Arial" panose="020B0604020202020204" pitchFamily="34" charset="0"/>
              <a:buChar char="•"/>
            </a:pPr>
            <a:r>
              <a:rPr lang="es-ES" sz="1200" dirty="0">
                <a:effectLst/>
                <a:latin typeface="Garamond" panose="02020404030301010803" pitchFamily="18" charset="0"/>
                <a:ea typeface="Arial" panose="020B0604020202020204" pitchFamily="34" charset="0"/>
                <a:cs typeface="Arial" panose="020B0604020202020204" pitchFamily="34" charset="0"/>
              </a:rPr>
              <a:t>Aplicación: se relaciona con el uso a un nivel más avanzado de la IA y tecnologías digitales relacionadas, de manera que se pase de un rol de usuario (activo) de la tecnología al rol de creador o responsable de su adquisición. </a:t>
            </a:r>
          </a:p>
          <a:p>
            <a:pPr marL="285750" lvl="0" indent="-285750" algn="just">
              <a:lnSpc>
                <a:spcPct val="107000"/>
              </a:lnSpc>
              <a:buFont typeface="Arial" panose="020B0604020202020204" pitchFamily="34" charset="0"/>
              <a:buChar char="•"/>
            </a:pPr>
            <a:r>
              <a:rPr lang="es-ES" sz="1200" dirty="0">
                <a:effectLst/>
                <a:latin typeface="Garamond" panose="02020404030301010803" pitchFamily="18" charset="0"/>
                <a:ea typeface="Arial" panose="020B0604020202020204" pitchFamily="34" charset="0"/>
                <a:cs typeface="Arial" panose="020B0604020202020204" pitchFamily="34" charset="0"/>
              </a:rPr>
              <a:t>Ética y bienestar: está ligada a la noción tradicional de ciudadanía digital, e implica reconocer que la IA, además de generar oportunidades, envuelve riesgos potenciales de cara a la protección de derechos y valores humanos fundamentales, como la igualdad, la integridad física y mental, la salud, y la libertad de expresión y de información. Lo anterior, con miras a promover el uso ético, responsable y sostenible de esta tecnología.</a:t>
            </a:r>
          </a:p>
          <a:p>
            <a:pPr marL="0" lvl="0" indent="0" algn="just">
              <a:lnSpc>
                <a:spcPct val="107000"/>
              </a:lnSpc>
              <a:buFont typeface="Symbol" panose="05050102010706020507" pitchFamily="18" charset="2"/>
              <a:buNone/>
            </a:pPr>
            <a:endParaRPr lang="es-ES" sz="1200" dirty="0">
              <a:effectLst/>
              <a:latin typeface="Garamond" panose="02020404030301010803" pitchFamily="18" charset="0"/>
              <a:ea typeface="Arial" panose="020B0604020202020204" pitchFamily="34" charset="0"/>
              <a:cs typeface="Arial" panose="020B0604020202020204" pitchFamily="34" charset="0"/>
            </a:endParaRPr>
          </a:p>
          <a:p>
            <a:pPr marL="0" lvl="0" indent="0" algn="just">
              <a:lnSpc>
                <a:spcPct val="107000"/>
              </a:lnSpc>
              <a:buFont typeface="Symbol" panose="05050102010706020507" pitchFamily="18" charset="2"/>
              <a:buNone/>
            </a:pPr>
            <a:r>
              <a:rPr lang="es-ES" sz="1200" b="1" dirty="0">
                <a:effectLst/>
                <a:latin typeface="Garamond" panose="02020404030301010803" pitchFamily="18" charset="0"/>
                <a:ea typeface="Arial" panose="020B0604020202020204" pitchFamily="34" charset="0"/>
                <a:cs typeface="Arial" panose="020B0604020202020204" pitchFamily="34" charset="0"/>
              </a:rPr>
              <a:t>Áreas de enfoque enmarcadas en el futuro del trabajo:</a:t>
            </a:r>
          </a:p>
          <a:p>
            <a:pPr marL="285750" marR="0" lvl="0" indent="-28575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s-CO" sz="1200" dirty="0">
                <a:effectLst/>
                <a:latin typeface="Garamond" panose="02020404030301010803" pitchFamily="18" charset="0"/>
                <a:ea typeface="Arial" panose="020B0604020202020204" pitchFamily="34" charset="0"/>
                <a:cs typeface="Arial" panose="020B0604020202020204" pitchFamily="34" charset="0"/>
              </a:rPr>
              <a:t>Innovación, la cual se ve reflejada en el conocimiento de metodologías ágiles y experimentales, y la conformación de equipos multidisciplinarios.</a:t>
            </a:r>
          </a:p>
          <a:p>
            <a:pPr marL="285750" marR="0" lvl="0" indent="-28575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s-CO" sz="1200" dirty="0">
                <a:effectLst/>
                <a:latin typeface="Garamond" panose="02020404030301010803" pitchFamily="18" charset="0"/>
                <a:ea typeface="Arial" panose="020B0604020202020204" pitchFamily="34" charset="0"/>
                <a:cs typeface="Arial" panose="020B0604020202020204" pitchFamily="34" charset="0"/>
              </a:rPr>
              <a:t>Inclusión, de cara al desarrollo de iniciativas de formación para grupos subrepresentados.</a:t>
            </a:r>
          </a:p>
          <a:p>
            <a:pPr marL="285750" marR="0" lvl="0" indent="-28575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s-CO" sz="1200" i="1" dirty="0" err="1">
                <a:effectLst/>
                <a:latin typeface="Garamond" panose="02020404030301010803" pitchFamily="18" charset="0"/>
                <a:ea typeface="Arial" panose="020B0604020202020204" pitchFamily="34" charset="0"/>
                <a:cs typeface="Arial" panose="020B0604020202020204" pitchFamily="34" charset="0"/>
              </a:rPr>
              <a:t>Reskilling</a:t>
            </a:r>
            <a:r>
              <a:rPr lang="es-CO" sz="1200" dirty="0">
                <a:effectLst/>
                <a:latin typeface="Garamond" panose="02020404030301010803" pitchFamily="18" charset="0"/>
                <a:ea typeface="Arial" panose="020B0604020202020204" pitchFamily="34" charset="0"/>
                <a:cs typeface="Arial" panose="020B0604020202020204" pitchFamily="34" charset="0"/>
              </a:rPr>
              <a:t> y </a:t>
            </a:r>
            <a:r>
              <a:rPr lang="es-CO" sz="1200" i="1" dirty="0" err="1">
                <a:effectLst/>
                <a:latin typeface="Garamond" panose="02020404030301010803" pitchFamily="18" charset="0"/>
                <a:ea typeface="Arial" panose="020B0604020202020204" pitchFamily="34" charset="0"/>
                <a:cs typeface="Arial" panose="020B0604020202020204" pitchFamily="34" charset="0"/>
              </a:rPr>
              <a:t>upskilling</a:t>
            </a:r>
            <a:r>
              <a:rPr lang="es-CO" sz="1200" dirty="0">
                <a:effectLst/>
                <a:latin typeface="Garamond" panose="02020404030301010803" pitchFamily="18" charset="0"/>
                <a:ea typeface="Arial" panose="020B0604020202020204" pitchFamily="34" charset="0"/>
                <a:cs typeface="Arial" panose="020B0604020202020204" pitchFamily="34" charset="0"/>
              </a:rPr>
              <a:t>, para generar habilidades y competencias ajenas a la disciplina o rol que cumple un trabajador, o que pueden mejorar su desempeño.</a:t>
            </a:r>
          </a:p>
          <a:p>
            <a:pPr marL="285750" marR="0" lvl="0" indent="-285750" algn="just"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s-CO" sz="1200" dirty="0">
                <a:effectLst/>
                <a:latin typeface="Garamond" panose="02020404030301010803" pitchFamily="18" charset="0"/>
                <a:ea typeface="Arial" panose="020B0604020202020204" pitchFamily="34" charset="0"/>
                <a:cs typeface="Arial" panose="020B0604020202020204" pitchFamily="34" charset="0"/>
              </a:rPr>
              <a:t>Ética de IA y de datos, lo que conlleva impulsar una cultura de ética de la IA y de los datos en el desarrollo y uso de la IA.</a:t>
            </a:r>
            <a:endParaRPr lang="es-ES" sz="1200" dirty="0">
              <a:effectLst/>
              <a:latin typeface="Garamond" panose="02020404030301010803" pitchFamily="18" charset="0"/>
              <a:ea typeface="Arial" panose="020B0604020202020204" pitchFamily="34" charset="0"/>
              <a:cs typeface="Arial" panose="020B0604020202020204" pitchFamily="34" charset="0"/>
            </a:endParaRPr>
          </a:p>
          <a:p>
            <a:pPr marL="0" lvl="0" indent="0" algn="just">
              <a:lnSpc>
                <a:spcPct val="107000"/>
              </a:lnSpc>
              <a:buFont typeface="Symbol" panose="05050102010706020507" pitchFamily="18" charset="2"/>
              <a:buNone/>
            </a:pPr>
            <a:endParaRPr lang="es-ES" sz="1200" b="1" u="none" dirty="0">
              <a:effectLst/>
              <a:latin typeface="Garamond" panose="02020404030301010803" pitchFamily="18" charset="0"/>
              <a:ea typeface="Arial" panose="020B0604020202020204" pitchFamily="34" charset="0"/>
              <a:cs typeface="Arial" panose="020B0604020202020204" pitchFamily="34" charset="0"/>
            </a:endParaRPr>
          </a:p>
          <a:p>
            <a:pPr marL="0" lvl="0" indent="0" algn="just">
              <a:lnSpc>
                <a:spcPct val="107000"/>
              </a:lnSpc>
              <a:buFont typeface="Symbol" panose="05050102010706020507" pitchFamily="18" charset="2"/>
              <a:buNone/>
            </a:pPr>
            <a:r>
              <a:rPr lang="es-ES" sz="1200" b="1" u="none" dirty="0">
                <a:effectLst/>
                <a:latin typeface="Garamond" panose="02020404030301010803" pitchFamily="18" charset="0"/>
                <a:ea typeface="Arial" panose="020B0604020202020204" pitchFamily="34" charset="0"/>
                <a:cs typeface="Arial" panose="020B0604020202020204" pitchFamily="34" charset="0"/>
              </a:rPr>
              <a:t>Intervenciones:</a:t>
            </a:r>
          </a:p>
          <a:p>
            <a:pPr marL="285750" indent="-285750">
              <a:buFont typeface="Arial" panose="020B0604020202020204" pitchFamily="34" charset="0"/>
              <a:buChar char="•"/>
            </a:pPr>
            <a:r>
              <a:rPr lang="es-CO" sz="1200" b="1" dirty="0" err="1"/>
              <a:t>Task</a:t>
            </a:r>
            <a:r>
              <a:rPr lang="es-CO" sz="1200" b="1" dirty="0"/>
              <a:t> </a:t>
            </a:r>
            <a:r>
              <a:rPr lang="es-CO" sz="1200" b="1" dirty="0" err="1"/>
              <a:t>force</a:t>
            </a:r>
            <a:r>
              <a:rPr lang="es-CO" sz="1200" b="1" dirty="0"/>
              <a:t> (tareas sugeridas): </a:t>
            </a:r>
            <a:r>
              <a:rPr lang="es-ES" sz="1200" dirty="0"/>
              <a:t>identificar las necesidades del país; priorizar sectores estratégicos; proponer opciones para analizar y potenciar la oferta de cursos, programas y oportunidades de aprendizaje; participar en y generar redes de talento para la IA; y brindar una visión prospectiva para el desarrollo de la política pública.</a:t>
            </a:r>
          </a:p>
          <a:p>
            <a:pPr marL="285750" indent="-285750">
              <a:buFont typeface="Arial" panose="020B0604020202020204" pitchFamily="34" charset="0"/>
              <a:buChar char="•"/>
            </a:pPr>
            <a:r>
              <a:rPr kumimoji="0" lang="es-CO" sz="1200" b="1"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Centros para el futuro del trabajo: </a:t>
            </a:r>
            <a:r>
              <a:rPr kumimoji="0" lang="es-CO" sz="1200" b="0"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centros de empleo que empiecen su transición a centros de futuro del trabajo, </a:t>
            </a:r>
            <a:r>
              <a:rPr lang="es-CO" sz="1800" dirty="0">
                <a:solidFill>
                  <a:srgbClr val="000000"/>
                </a:solidFill>
                <a:effectLst/>
                <a:latin typeface="Garamond" panose="02020404030301010803" pitchFamily="18" charset="0"/>
                <a:ea typeface="Garamond" panose="02020404030301010803" pitchFamily="18" charset="0"/>
                <a:cs typeface="Garamond" panose="02020404030301010803" pitchFamily="18" charset="0"/>
              </a:rPr>
              <a:t>a los que la población impactada por automatización y uso de la IA se pueda acercar y le permita establecer el tipo de acciones que pueden tomar, en el marco de un acompañamiento en el proceso de cambio laboral.</a:t>
            </a:r>
            <a:endParaRPr kumimoji="0" lang="es-CO" sz="1800" b="0" i="0" u="none" strike="noStrike" kern="1200" cap="none" spc="0" normalizeH="0" baseline="0" noProof="0" dirty="0">
              <a:ln>
                <a:noFill/>
              </a:ln>
              <a:solidFill>
                <a:srgbClr val="000000"/>
              </a:solidFill>
              <a:effectLst/>
              <a:uLnTx/>
              <a:uFillTx/>
              <a:latin typeface="Garamond" panose="02020404030301010803" pitchFamily="18" charset="0"/>
              <a:ea typeface="Verdana" panose="020B0604030504040204" pitchFamily="34" charset="0"/>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1"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Incentivos económicos: </a:t>
            </a:r>
            <a:r>
              <a:rPr kumimoji="0" lang="es-ES" sz="1200" b="0"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créditos fiscales sobre programas de entrenamiento y reentrenamiento ofrecidos por empleadores y contratantes; finalización efectiva de estudios profesionales o técnicos: apoyo financiero en intervalos más cortos para asegurar que los adultos puedan dedicarse a estudiar y no trabajar en simultáneo.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200" b="1"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Plataforma de aprendizaje y empoderamiento: </a:t>
            </a:r>
            <a:r>
              <a:rPr kumimoji="0" lang="es-ES" sz="1200" b="0"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rol fundamental en dar acceso de forma rápida y ágil a conocimiento sobre nuevas habilidades. Ahora bien, es fundamental depurar estos contenidos en materia de nivel de dificultad, claridad, calidad y accesibilidad. </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200" b="1"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Elaboración e implementación de un marco ético para la IA</a:t>
            </a:r>
            <a:r>
              <a:rPr kumimoji="0" lang="es-ES" sz="1200" b="0"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 para entidades públicas y privadas: se resaltan los principios de transparencia y explicación, control humano y equidad de género.</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1200" b="1" i="0" u="none" strike="noStrike" kern="1200" cap="none" spc="0" normalizeH="0" baseline="0" noProof="0" dirty="0">
                <a:ln>
                  <a:noFill/>
                </a:ln>
                <a:effectLst/>
                <a:uLnTx/>
                <a:uFillTx/>
                <a:latin typeface="Verdana" panose="020B0604030504040204" pitchFamily="34" charset="0"/>
                <a:ea typeface="Verdana" panose="020B0604030504040204" pitchFamily="34" charset="0"/>
              </a:rPr>
              <a:t>Plan de intervenciones curriculares</a:t>
            </a:r>
            <a:r>
              <a:rPr kumimoji="0" lang="es-CO" sz="1200" b="1"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 </a:t>
            </a:r>
            <a:r>
              <a:rPr kumimoji="0" lang="es-CO" sz="1200" b="0" i="0" u="none" strike="noStrike" kern="1200" cap="none" spc="0" normalizeH="0" baseline="0" noProof="0" dirty="0">
                <a:ln>
                  <a:noFill/>
                </a:ln>
                <a:solidFill>
                  <a:schemeClr val="tx1"/>
                </a:solidFill>
                <a:effectLst/>
                <a:uLnTx/>
                <a:uFillTx/>
                <a:latin typeface="Verdana" panose="020B0604030504040204" pitchFamily="34" charset="0"/>
                <a:ea typeface="Verdana" panose="020B0604030504040204" pitchFamily="34" charset="0"/>
              </a:rPr>
              <a:t>pensamiento computacional; identificación de talentos tempranos en matemáticas y disciplinas similares.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1200" b="1" dirty="0">
                <a:latin typeface="Verdana" panose="020B0604030504040204" pitchFamily="34" charset="0"/>
                <a:ea typeface="Verdana" panose="020B0604030504040204" pitchFamily="34" charset="0"/>
              </a:rPr>
              <a:t>Investigación y desarrollo en IA</a:t>
            </a:r>
            <a:r>
              <a:rPr kumimoji="0" lang="es-CO" sz="1200" b="1" i="0" u="none" strike="noStrike" kern="1200" cap="none" spc="0" normalizeH="0" baseline="0" noProof="0" dirty="0">
                <a:ln>
                  <a:noFill/>
                </a:ln>
                <a:effectLst/>
                <a:uLnTx/>
                <a:uFillTx/>
                <a:latin typeface="Verdana" panose="020B0604030504040204" pitchFamily="34" charset="0"/>
                <a:ea typeface="Verdana" panose="020B0604030504040204" pitchFamily="34" charset="0"/>
              </a:rPr>
              <a:t>: </a:t>
            </a:r>
            <a:r>
              <a:rPr kumimoji="0" lang="es-ES" sz="1200" b="0" i="0" u="none" strike="noStrike" kern="1200" cap="none" spc="0" normalizeH="0" baseline="0" noProof="0" dirty="0">
                <a:ln>
                  <a:noFill/>
                </a:ln>
                <a:effectLst/>
                <a:uLnTx/>
                <a:uFillTx/>
                <a:latin typeface="Verdana" panose="020B0604030504040204" pitchFamily="34" charset="0"/>
                <a:ea typeface="Verdana" panose="020B0604030504040204" pitchFamily="34" charset="0"/>
              </a:rPr>
              <a:t>iniciativa alrededor de la promoción de conocimiento científico y su promoción en la generación de talento. P.ej. Becas de formación, programas de intercambio.</a:t>
            </a:r>
            <a:endParaRPr dirty="0"/>
          </a:p>
        </p:txBody>
      </p:sp>
      <p:sp>
        <p:nvSpPr>
          <p:cNvPr id="95" name="Google Shape;95;p6:notes">
            <a:extLst>
              <a:ext uri="{FF2B5EF4-FFF2-40B4-BE49-F238E27FC236}">
                <a16:creationId xmlns:a16="http://schemas.microsoft.com/office/drawing/2014/main" id="{C2CFAA71-D8F5-E3EB-8321-57550AFEA9F4}"/>
              </a:ext>
            </a:extLst>
          </p:cNvPr>
          <p:cNvSpPr>
            <a:spLocks noGrp="1" noRot="1" noChangeAspect="1"/>
          </p:cNvSpPr>
          <p:nvPr>
            <p:ph type="sldImg" idx="2"/>
          </p:nvPr>
        </p:nvSpPr>
        <p:spPr>
          <a:xfrm>
            <a:off x="388938" y="685800"/>
            <a:ext cx="6080125"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39245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162175" y="1595990"/>
            <a:ext cx="12973050" cy="3395145"/>
          </a:xfrm>
        </p:spPr>
        <p:txBody>
          <a:bodyPr anchor="b"/>
          <a:lstStyle>
            <a:lvl1pPr algn="ctr">
              <a:defRPr sz="8513"/>
            </a:lvl1pPr>
          </a:lstStyle>
          <a:p>
            <a:r>
              <a:rPr lang="en-US"/>
              <a:t>Click to edit Master title style</a:t>
            </a:r>
          </a:p>
        </p:txBody>
      </p:sp>
      <p:sp>
        <p:nvSpPr>
          <p:cNvPr id="3" name="Subtitle 2"/>
          <p:cNvSpPr>
            <a:spLocks noGrp="1"/>
          </p:cNvSpPr>
          <p:nvPr>
            <p:ph type="subTitle" idx="1"/>
          </p:nvPr>
        </p:nvSpPr>
        <p:spPr>
          <a:xfrm>
            <a:off x="2162175" y="5122065"/>
            <a:ext cx="12973050" cy="2354478"/>
          </a:xfrm>
        </p:spPr>
        <p:txBody>
          <a:bodyPr/>
          <a:lstStyle>
            <a:lvl1pPr marL="0" indent="0" algn="ctr">
              <a:buNone/>
              <a:defRPr sz="3405"/>
            </a:lvl1pPr>
            <a:lvl2pPr marL="648675" indent="0" algn="ctr">
              <a:buNone/>
              <a:defRPr sz="2838"/>
            </a:lvl2pPr>
            <a:lvl3pPr marL="1297351" indent="0" algn="ctr">
              <a:buNone/>
              <a:defRPr sz="2554"/>
            </a:lvl3pPr>
            <a:lvl4pPr marL="1946026" indent="0" algn="ctr">
              <a:buNone/>
              <a:defRPr sz="2270"/>
            </a:lvl4pPr>
            <a:lvl5pPr marL="2594701" indent="0" algn="ctr">
              <a:buNone/>
              <a:defRPr sz="2270"/>
            </a:lvl5pPr>
            <a:lvl6pPr marL="3243377" indent="0" algn="ctr">
              <a:buNone/>
              <a:defRPr sz="2270"/>
            </a:lvl6pPr>
            <a:lvl7pPr marL="3892052" indent="0" algn="ctr">
              <a:buNone/>
              <a:defRPr sz="2270"/>
            </a:lvl7pPr>
            <a:lvl8pPr marL="4540728" indent="0" algn="ctr">
              <a:buNone/>
              <a:defRPr sz="2270"/>
            </a:lvl8pPr>
            <a:lvl9pPr marL="5189403" indent="0" algn="ctr">
              <a:buNone/>
              <a:defRPr sz="2270"/>
            </a:lvl9pPr>
          </a:lstStyle>
          <a:p>
            <a:r>
              <a:rPr lang="en-US"/>
              <a:t>Click to edit Master subtitle style</a:t>
            </a:r>
          </a:p>
        </p:txBody>
      </p:sp>
      <p:sp>
        <p:nvSpPr>
          <p:cNvPr id="4" name="Date Placeholder 3"/>
          <p:cNvSpPr>
            <a:spLocks noGrp="1"/>
          </p:cNvSpPr>
          <p:nvPr>
            <p:ph type="dt" sz="half" idx="10"/>
          </p:nvPr>
        </p:nvSpPr>
        <p:spPr/>
        <p:txBody>
          <a:bodyPr/>
          <a:lstStyle/>
          <a:p>
            <a:fld id="{BC8861B2-A12D-6642-A796-1A38167591D1}" type="datetimeFigureOut">
              <a:rPr lang="en-CO" smtClean="0"/>
              <a:t>02/21/2025</a:t>
            </a:fld>
            <a:endParaRPr lang="en-CO"/>
          </a:p>
        </p:txBody>
      </p:sp>
      <p:sp>
        <p:nvSpPr>
          <p:cNvPr id="5" name="Footer Placeholder 4"/>
          <p:cNvSpPr>
            <a:spLocks noGrp="1"/>
          </p:cNvSpPr>
          <p:nvPr>
            <p:ph type="ftr" sz="quarter" idx="11"/>
          </p:nvPr>
        </p:nvSpPr>
        <p:spPr/>
        <p:txBody>
          <a:bodyPr/>
          <a:lstStyle/>
          <a:p>
            <a:endParaRPr lang="en-CO"/>
          </a:p>
        </p:txBody>
      </p:sp>
      <p:sp>
        <p:nvSpPr>
          <p:cNvPr id="6" name="Slide Number Placeholder 5"/>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3809973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1450" y="650134"/>
            <a:ext cx="5578861" cy="2275470"/>
          </a:xfrm>
        </p:spPr>
        <p:txBody>
          <a:bodyPr anchor="b"/>
          <a:lstStyle>
            <a:lvl1pPr>
              <a:defRPr sz="4540"/>
            </a:lvl1pPr>
          </a:lstStyle>
          <a:p>
            <a:r>
              <a:rPr lang="en-US"/>
              <a:t>Click to edit Master title style</a:t>
            </a:r>
          </a:p>
        </p:txBody>
      </p:sp>
      <p:sp>
        <p:nvSpPr>
          <p:cNvPr id="3" name="Picture Placeholder 2"/>
          <p:cNvSpPr>
            <a:spLocks noGrp="1" noChangeAspect="1"/>
          </p:cNvSpPr>
          <p:nvPr>
            <p:ph type="pic" idx="1"/>
          </p:nvPr>
        </p:nvSpPr>
        <p:spPr>
          <a:xfrm>
            <a:off x="7353648" y="1404110"/>
            <a:ext cx="8756809" cy="6930250"/>
          </a:xfrm>
        </p:spPr>
        <p:txBody>
          <a:bodyPr anchor="t"/>
          <a:lstStyle>
            <a:lvl1pPr marL="0" indent="0">
              <a:buNone/>
              <a:defRPr sz="4540"/>
            </a:lvl1pPr>
            <a:lvl2pPr marL="648675" indent="0">
              <a:buNone/>
              <a:defRPr sz="3973"/>
            </a:lvl2pPr>
            <a:lvl3pPr marL="1297351" indent="0">
              <a:buNone/>
              <a:defRPr sz="3405"/>
            </a:lvl3pPr>
            <a:lvl4pPr marL="1946026" indent="0">
              <a:buNone/>
              <a:defRPr sz="2838"/>
            </a:lvl4pPr>
            <a:lvl5pPr marL="2594701" indent="0">
              <a:buNone/>
              <a:defRPr sz="2838"/>
            </a:lvl5pPr>
            <a:lvl6pPr marL="3243377" indent="0">
              <a:buNone/>
              <a:defRPr sz="2838"/>
            </a:lvl6pPr>
            <a:lvl7pPr marL="3892052" indent="0">
              <a:buNone/>
              <a:defRPr sz="2838"/>
            </a:lvl7pPr>
            <a:lvl8pPr marL="4540728" indent="0">
              <a:buNone/>
              <a:defRPr sz="2838"/>
            </a:lvl8pPr>
            <a:lvl9pPr marL="5189403" indent="0">
              <a:buNone/>
              <a:defRPr sz="2838"/>
            </a:lvl9pPr>
          </a:lstStyle>
          <a:p>
            <a:r>
              <a:rPr lang="en-US"/>
              <a:t>Click icon to add picture</a:t>
            </a:r>
          </a:p>
        </p:txBody>
      </p:sp>
      <p:sp>
        <p:nvSpPr>
          <p:cNvPr id="4" name="Text Placeholder 3"/>
          <p:cNvSpPr>
            <a:spLocks noGrp="1"/>
          </p:cNvSpPr>
          <p:nvPr>
            <p:ph type="body" sz="half" idx="2"/>
          </p:nvPr>
        </p:nvSpPr>
        <p:spPr>
          <a:xfrm>
            <a:off x="1191450" y="2925604"/>
            <a:ext cx="5578861" cy="5420043"/>
          </a:xfrm>
        </p:spPr>
        <p:txBody>
          <a:bodyPr/>
          <a:lstStyle>
            <a:lvl1pPr marL="0" indent="0">
              <a:buNone/>
              <a:defRPr sz="2270"/>
            </a:lvl1pPr>
            <a:lvl2pPr marL="648675" indent="0">
              <a:buNone/>
              <a:defRPr sz="1986"/>
            </a:lvl2pPr>
            <a:lvl3pPr marL="1297351" indent="0">
              <a:buNone/>
              <a:defRPr sz="1703"/>
            </a:lvl3pPr>
            <a:lvl4pPr marL="1946026" indent="0">
              <a:buNone/>
              <a:defRPr sz="1419"/>
            </a:lvl4pPr>
            <a:lvl5pPr marL="2594701" indent="0">
              <a:buNone/>
              <a:defRPr sz="1419"/>
            </a:lvl5pPr>
            <a:lvl6pPr marL="3243377" indent="0">
              <a:buNone/>
              <a:defRPr sz="1419"/>
            </a:lvl6pPr>
            <a:lvl7pPr marL="3892052" indent="0">
              <a:buNone/>
              <a:defRPr sz="1419"/>
            </a:lvl7pPr>
            <a:lvl8pPr marL="4540728" indent="0">
              <a:buNone/>
              <a:defRPr sz="1419"/>
            </a:lvl8pPr>
            <a:lvl9pPr marL="5189403" indent="0">
              <a:buNone/>
              <a:defRPr sz="1419"/>
            </a:lvl9pPr>
          </a:lstStyle>
          <a:p>
            <a:pPr lvl="0"/>
            <a:r>
              <a:rPr lang="en-US"/>
              <a:t>Click to edit Master text styles</a:t>
            </a:r>
          </a:p>
        </p:txBody>
      </p:sp>
      <p:sp>
        <p:nvSpPr>
          <p:cNvPr id="5" name="Date Placeholder 4"/>
          <p:cNvSpPr>
            <a:spLocks noGrp="1"/>
          </p:cNvSpPr>
          <p:nvPr>
            <p:ph type="dt" sz="half" idx="10"/>
          </p:nvPr>
        </p:nvSpPr>
        <p:spPr/>
        <p:txBody>
          <a:bodyPr/>
          <a:lstStyle/>
          <a:p>
            <a:fld id="{BC8861B2-A12D-6642-A796-1A38167591D1}" type="datetimeFigureOut">
              <a:rPr lang="en-CO" smtClean="0"/>
              <a:t>02/21/2025</a:t>
            </a:fld>
            <a:endParaRPr lang="en-CO"/>
          </a:p>
        </p:txBody>
      </p:sp>
      <p:sp>
        <p:nvSpPr>
          <p:cNvPr id="6" name="Footer Placeholder 5"/>
          <p:cNvSpPr>
            <a:spLocks noGrp="1"/>
          </p:cNvSpPr>
          <p:nvPr>
            <p:ph type="ftr" sz="quarter" idx="11"/>
          </p:nvPr>
        </p:nvSpPr>
        <p:spPr/>
        <p:txBody>
          <a:bodyPr/>
          <a:lstStyle/>
          <a:p>
            <a:endParaRPr lang="en-CO"/>
          </a:p>
        </p:txBody>
      </p:sp>
      <p:sp>
        <p:nvSpPr>
          <p:cNvPr id="7" name="Slide Number Placeholder 6"/>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1907230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8861B2-A12D-6642-A796-1A38167591D1}" type="datetimeFigureOut">
              <a:rPr lang="en-CO" smtClean="0"/>
              <a:t>02/21/2025</a:t>
            </a:fld>
            <a:endParaRPr lang="en-CO"/>
          </a:p>
        </p:txBody>
      </p:sp>
      <p:sp>
        <p:nvSpPr>
          <p:cNvPr id="5" name="Footer Placeholder 4"/>
          <p:cNvSpPr>
            <a:spLocks noGrp="1"/>
          </p:cNvSpPr>
          <p:nvPr>
            <p:ph type="ftr" sz="quarter" idx="11"/>
          </p:nvPr>
        </p:nvSpPr>
        <p:spPr/>
        <p:txBody>
          <a:bodyPr/>
          <a:lstStyle/>
          <a:p>
            <a:endParaRPr lang="en-CO"/>
          </a:p>
        </p:txBody>
      </p:sp>
      <p:sp>
        <p:nvSpPr>
          <p:cNvPr id="6" name="Slide Number Placeholder 5"/>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8834311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2378452" y="519205"/>
            <a:ext cx="3729752" cy="826438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189196" y="519205"/>
            <a:ext cx="10973038" cy="826438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C8861B2-A12D-6642-A796-1A38167591D1}" type="datetimeFigureOut">
              <a:rPr lang="en-CO" smtClean="0"/>
              <a:t>02/21/2025</a:t>
            </a:fld>
            <a:endParaRPr lang="en-CO"/>
          </a:p>
        </p:txBody>
      </p:sp>
      <p:sp>
        <p:nvSpPr>
          <p:cNvPr id="5" name="Footer Placeholder 4"/>
          <p:cNvSpPr>
            <a:spLocks noGrp="1"/>
          </p:cNvSpPr>
          <p:nvPr>
            <p:ph type="ftr" sz="quarter" idx="11"/>
          </p:nvPr>
        </p:nvSpPr>
        <p:spPr/>
        <p:txBody>
          <a:bodyPr/>
          <a:lstStyle/>
          <a:p>
            <a:endParaRPr lang="en-CO"/>
          </a:p>
        </p:txBody>
      </p:sp>
      <p:sp>
        <p:nvSpPr>
          <p:cNvPr id="6" name="Slide Number Placeholder 5"/>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223482992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3_Title Slide">
  <p:cSld name="3_Title Slide">
    <p:bg>
      <p:bgPr>
        <a:solidFill>
          <a:srgbClr val="2E3279"/>
        </a:solidFill>
        <a:effectLst/>
      </p:bgPr>
    </p:bg>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1189196" y="9038672"/>
            <a:ext cx="3891915" cy="51920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5729764" y="9038672"/>
            <a:ext cx="5837873" cy="51920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12216289" y="9038672"/>
            <a:ext cx="3891915" cy="51920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
        <p:nvSpPr>
          <p:cNvPr id="15" name="Google Shape;15;p13"/>
          <p:cNvSpPr/>
          <p:nvPr/>
        </p:nvSpPr>
        <p:spPr>
          <a:xfrm rot="10800000" flipH="1">
            <a:off x="13521813" y="-1"/>
            <a:ext cx="3775587" cy="3775587"/>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16" name="Google Shape;16;p13"/>
          <p:cNvSpPr>
            <a:spLocks noGrp="1"/>
          </p:cNvSpPr>
          <p:nvPr>
            <p:ph type="pic" idx="2"/>
          </p:nvPr>
        </p:nvSpPr>
        <p:spPr>
          <a:xfrm>
            <a:off x="-659844" y="-103784"/>
            <a:ext cx="9745787" cy="10015905"/>
          </a:xfrm>
          <a:prstGeom prst="flowChartDelay">
            <a:avLst/>
          </a:prstGeom>
          <a:noFill/>
          <a:ln>
            <a:noFill/>
          </a:ln>
        </p:spPr>
      </p:sp>
      <p:pic>
        <p:nvPicPr>
          <p:cNvPr id="17" name="Google Shape;17;p13" descr="A black and white logo&#10;&#10;Description automatically generated with low confidence"/>
          <p:cNvPicPr preferRelativeResize="0"/>
          <p:nvPr/>
        </p:nvPicPr>
        <p:blipFill rotWithShape="1">
          <a:blip r:embed="rId2">
            <a:alphaModFix/>
          </a:blip>
          <a:srcRect/>
          <a:stretch/>
        </p:blipFill>
        <p:spPr>
          <a:xfrm>
            <a:off x="9044623" y="3025531"/>
            <a:ext cx="5125982" cy="2031828"/>
          </a:xfrm>
          <a:prstGeom prst="rect">
            <a:avLst/>
          </a:prstGeom>
          <a:noFill/>
          <a:ln>
            <a:noFill/>
          </a:ln>
        </p:spPr>
      </p:pic>
    </p:spTree>
    <p:extLst>
      <p:ext uri="{BB962C8B-B14F-4D97-AF65-F5344CB8AC3E}">
        <p14:creationId xmlns:p14="http://schemas.microsoft.com/office/powerpoint/2010/main" val="2821099662"/>
      </p:ext>
    </p:extLst>
  </p:cSld>
  <p:clrMapOvr>
    <a:masterClrMapping/>
  </p:clrMapOvr>
  <p:extLst>
    <p:ext uri="{DCECCB84-F9BA-43D5-87BE-67443E8EF086}">
      <p15:sldGuideLst xmlns:p15="http://schemas.microsoft.com/office/powerpoint/2012/main">
        <p15:guide id="1" orient="horz" pos="3071">
          <p15:clr>
            <a:srgbClr val="FBAE40"/>
          </p15:clr>
        </p15:guide>
        <p15:guide id="2" pos="5448">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3_Title Slide">
  <p:cSld name="3_Title Slide">
    <p:bg>
      <p:bgPr>
        <a:solidFill>
          <a:srgbClr val="2E3279"/>
        </a:solidFill>
        <a:effectLst/>
      </p:bgPr>
    </p:bg>
    <p:spTree>
      <p:nvGrpSpPr>
        <p:cNvPr id="1" name="Shape 11"/>
        <p:cNvGrpSpPr/>
        <p:nvPr/>
      </p:nvGrpSpPr>
      <p:grpSpPr>
        <a:xfrm>
          <a:off x="0" y="0"/>
          <a:ext cx="0" cy="0"/>
          <a:chOff x="0" y="0"/>
          <a:chExt cx="0" cy="0"/>
        </a:xfrm>
      </p:grpSpPr>
      <p:sp>
        <p:nvSpPr>
          <p:cNvPr id="12" name="Google Shape;12;p13"/>
          <p:cNvSpPr txBox="1">
            <a:spLocks noGrp="1"/>
          </p:cNvSpPr>
          <p:nvPr>
            <p:ph type="dt" idx="10"/>
          </p:nvPr>
        </p:nvSpPr>
        <p:spPr>
          <a:xfrm>
            <a:off x="1189196" y="9038672"/>
            <a:ext cx="3891915" cy="51920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 name="Google Shape;13;p13"/>
          <p:cNvSpPr txBox="1">
            <a:spLocks noGrp="1"/>
          </p:cNvSpPr>
          <p:nvPr>
            <p:ph type="ftr" idx="11"/>
          </p:nvPr>
        </p:nvSpPr>
        <p:spPr>
          <a:xfrm>
            <a:off x="5729764" y="9038672"/>
            <a:ext cx="5837873" cy="51920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4" name="Google Shape;14;p13"/>
          <p:cNvSpPr txBox="1">
            <a:spLocks noGrp="1"/>
          </p:cNvSpPr>
          <p:nvPr>
            <p:ph type="sldNum" idx="12"/>
          </p:nvPr>
        </p:nvSpPr>
        <p:spPr>
          <a:xfrm>
            <a:off x="12216289" y="9038672"/>
            <a:ext cx="3891915" cy="51920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
        <p:nvSpPr>
          <p:cNvPr id="15" name="Google Shape;15;p13"/>
          <p:cNvSpPr/>
          <p:nvPr/>
        </p:nvSpPr>
        <p:spPr>
          <a:xfrm rot="10800000" flipH="1">
            <a:off x="13521813" y="-1"/>
            <a:ext cx="3775587" cy="3775587"/>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16" name="Google Shape;16;p13"/>
          <p:cNvSpPr>
            <a:spLocks noGrp="1"/>
          </p:cNvSpPr>
          <p:nvPr>
            <p:ph type="pic" idx="2"/>
          </p:nvPr>
        </p:nvSpPr>
        <p:spPr>
          <a:xfrm>
            <a:off x="-659844" y="-103784"/>
            <a:ext cx="9745787" cy="10015905"/>
          </a:xfrm>
          <a:prstGeom prst="flowChartDelay">
            <a:avLst/>
          </a:prstGeom>
          <a:noFill/>
          <a:ln>
            <a:noFill/>
          </a:ln>
        </p:spPr>
      </p:sp>
      <p:pic>
        <p:nvPicPr>
          <p:cNvPr id="17" name="Google Shape;17;p13" descr="A black and white logo&#10;&#10;Description automatically generated with low confidence"/>
          <p:cNvPicPr preferRelativeResize="0"/>
          <p:nvPr/>
        </p:nvPicPr>
        <p:blipFill rotWithShape="1">
          <a:blip r:embed="rId2">
            <a:alphaModFix/>
          </a:blip>
          <a:srcRect/>
          <a:stretch/>
        </p:blipFill>
        <p:spPr>
          <a:xfrm>
            <a:off x="9044623" y="3025531"/>
            <a:ext cx="5125982" cy="2031828"/>
          </a:xfrm>
          <a:prstGeom prst="rect">
            <a:avLst/>
          </a:prstGeom>
          <a:noFill/>
          <a:ln>
            <a:noFill/>
          </a:ln>
        </p:spPr>
      </p:pic>
    </p:spTree>
    <p:extLst>
      <p:ext uri="{BB962C8B-B14F-4D97-AF65-F5344CB8AC3E}">
        <p14:creationId xmlns:p14="http://schemas.microsoft.com/office/powerpoint/2010/main" val="1487795581"/>
      </p:ext>
    </p:extLst>
  </p:cSld>
  <p:clrMapOvr>
    <a:masterClrMapping/>
  </p:clrMapOvr>
  <p:extLst>
    <p:ext uri="{DCECCB84-F9BA-43D5-87BE-67443E8EF086}">
      <p15:sldGuideLst xmlns:p15="http://schemas.microsoft.com/office/powerpoint/2012/main">
        <p15:guide id="1" orient="horz" pos="3071">
          <p15:clr>
            <a:srgbClr val="FBAE40"/>
          </p15:clr>
        </p15:guide>
        <p15:guide id="2" pos="5448">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Title and Content">
  <p:cSld name="1_Title and Content">
    <p:bg>
      <p:bgPr>
        <a:solidFill>
          <a:srgbClr val="F6F6F6"/>
        </a:solidFill>
        <a:effectLst/>
      </p:bgPr>
    </p:bg>
    <p:spTree>
      <p:nvGrpSpPr>
        <p:cNvPr id="1" name="Shape 18"/>
        <p:cNvGrpSpPr/>
        <p:nvPr/>
      </p:nvGrpSpPr>
      <p:grpSpPr>
        <a:xfrm>
          <a:off x="0" y="0"/>
          <a:ext cx="0" cy="0"/>
          <a:chOff x="0" y="0"/>
          <a:chExt cx="0" cy="0"/>
        </a:xfrm>
      </p:grpSpPr>
      <p:pic>
        <p:nvPicPr>
          <p:cNvPr id="19" name="Google Shape;19;p14" descr="A picture containing text, font, graphics, logo&#10;&#10;Description automatically generated"/>
          <p:cNvPicPr preferRelativeResize="0"/>
          <p:nvPr/>
        </p:nvPicPr>
        <p:blipFill rotWithShape="1">
          <a:blip r:embed="rId2">
            <a:alphaModFix/>
          </a:blip>
          <a:srcRect/>
          <a:stretch/>
        </p:blipFill>
        <p:spPr>
          <a:xfrm>
            <a:off x="362116" y="81953"/>
            <a:ext cx="4182083" cy="1657687"/>
          </a:xfrm>
          <a:prstGeom prst="rect">
            <a:avLst/>
          </a:prstGeom>
          <a:noFill/>
          <a:ln>
            <a:noFill/>
          </a:ln>
        </p:spPr>
      </p:pic>
    </p:spTree>
    <p:extLst>
      <p:ext uri="{BB962C8B-B14F-4D97-AF65-F5344CB8AC3E}">
        <p14:creationId xmlns:p14="http://schemas.microsoft.com/office/powerpoint/2010/main" val="3603661646"/>
      </p:ext>
    </p:extLst>
  </p:cSld>
  <p:clrMapOvr>
    <a:masterClrMapping/>
  </p:clrMapOvr>
  <p:extLst>
    <p:ext uri="{DCECCB84-F9BA-43D5-87BE-67443E8EF086}">
      <p15:sldGuideLst xmlns:p15="http://schemas.microsoft.com/office/powerpoint/2012/main">
        <p15:guide id="1" orient="horz" pos="3071">
          <p15:clr>
            <a:srgbClr val="FBAE40"/>
          </p15:clr>
        </p15:guide>
        <p15:guide id="2" pos="5448">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2_Two Content">
  <p:cSld name="2_Two Content">
    <p:bg>
      <p:bgPr>
        <a:solidFill>
          <a:srgbClr val="2E3279"/>
        </a:solidFill>
        <a:effectLst/>
      </p:bgPr>
    </p:bg>
    <p:spTree>
      <p:nvGrpSpPr>
        <p:cNvPr id="1" name="Shape 23"/>
        <p:cNvGrpSpPr/>
        <p:nvPr/>
      </p:nvGrpSpPr>
      <p:grpSpPr>
        <a:xfrm>
          <a:off x="0" y="0"/>
          <a:ext cx="0" cy="0"/>
          <a:chOff x="0" y="0"/>
          <a:chExt cx="0" cy="0"/>
        </a:xfrm>
      </p:grpSpPr>
      <p:grpSp>
        <p:nvGrpSpPr>
          <p:cNvPr id="24" name="Google Shape;24;p16"/>
          <p:cNvGrpSpPr/>
          <p:nvPr/>
        </p:nvGrpSpPr>
        <p:grpSpPr>
          <a:xfrm>
            <a:off x="0" y="0"/>
            <a:ext cx="17297400" cy="9752013"/>
            <a:chOff x="-9561263" y="-142008"/>
            <a:chExt cx="12403174" cy="6992722"/>
          </a:xfrm>
        </p:grpSpPr>
        <p:sp>
          <p:nvSpPr>
            <p:cNvPr id="25" name="Google Shape;25;p16"/>
            <p:cNvSpPr/>
            <p:nvPr/>
          </p:nvSpPr>
          <p:spPr>
            <a:xfrm flipH="1">
              <a:off x="947947" y="5903732"/>
              <a:ext cx="1893964" cy="946982"/>
            </a:xfrm>
            <a:custGeom>
              <a:avLst/>
              <a:gdLst/>
              <a:ahLst/>
              <a:cxnLst/>
              <a:rect l="l" t="t" r="r" b="b"/>
              <a:pathLst>
                <a:path w="3443270" h="1721635" extrusionOk="0">
                  <a:moveTo>
                    <a:pt x="1721635" y="0"/>
                  </a:moveTo>
                  <a:cubicBezTo>
                    <a:pt x="2672468" y="0"/>
                    <a:pt x="3443270" y="770802"/>
                    <a:pt x="3443270" y="1721635"/>
                  </a:cubicBezTo>
                  <a:lnTo>
                    <a:pt x="0" y="1721635"/>
                  </a:lnTo>
                  <a:cubicBezTo>
                    <a:pt x="0" y="770802"/>
                    <a:pt x="770802" y="0"/>
                    <a:pt x="1721635" y="0"/>
                  </a:cubicBezTo>
                  <a:close/>
                </a:path>
              </a:pathLst>
            </a:custGeom>
            <a:solidFill>
              <a:srgbClr val="22B8CA"/>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26" name="Google Shape;26;p16"/>
            <p:cNvSpPr/>
            <p:nvPr/>
          </p:nvSpPr>
          <p:spPr>
            <a:xfrm rot="5400000" flipH="1">
              <a:off x="-9561263" y="-142008"/>
              <a:ext cx="1885064" cy="1885064"/>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grpSp>
    </p:spTree>
    <p:extLst>
      <p:ext uri="{BB962C8B-B14F-4D97-AF65-F5344CB8AC3E}">
        <p14:creationId xmlns:p14="http://schemas.microsoft.com/office/powerpoint/2010/main" val="538621626"/>
      </p:ext>
    </p:extLst>
  </p:cSld>
  <p:clrMapOvr>
    <a:masterClrMapping/>
  </p:clrMapOvr>
  <p:extLst>
    <p:ext uri="{DCECCB84-F9BA-43D5-87BE-67443E8EF086}">
      <p15:sldGuideLst xmlns:p15="http://schemas.microsoft.com/office/powerpoint/2012/main">
        <p15:guide id="1" orient="horz" pos="3096">
          <p15:clr>
            <a:srgbClr val="FBAE40"/>
          </p15:clr>
        </p15:guide>
        <p15:guide id="2" pos="5448">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7"/>
        <p:cNvGrpSpPr/>
        <p:nvPr/>
      </p:nvGrpSpPr>
      <p:grpSpPr>
        <a:xfrm>
          <a:off x="0" y="0"/>
          <a:ext cx="0" cy="0"/>
          <a:chOff x="0" y="0"/>
          <a:chExt cx="0" cy="0"/>
        </a:xfrm>
      </p:grpSpPr>
      <p:sp>
        <p:nvSpPr>
          <p:cNvPr id="28" name="Google Shape;28;p17"/>
          <p:cNvSpPr>
            <a:spLocks noGrp="1"/>
          </p:cNvSpPr>
          <p:nvPr>
            <p:ph type="pic" idx="2"/>
          </p:nvPr>
        </p:nvSpPr>
        <p:spPr>
          <a:xfrm>
            <a:off x="0" y="0"/>
            <a:ext cx="17297400" cy="9752013"/>
          </a:xfrm>
          <a:prstGeom prst="rect">
            <a:avLst/>
          </a:prstGeom>
          <a:noFill/>
          <a:ln>
            <a:noFill/>
          </a:ln>
        </p:spPr>
      </p:sp>
      <p:sp>
        <p:nvSpPr>
          <p:cNvPr id="29" name="Google Shape;29;p17"/>
          <p:cNvSpPr txBox="1">
            <a:spLocks noGrp="1"/>
          </p:cNvSpPr>
          <p:nvPr>
            <p:ph type="dt" idx="10"/>
          </p:nvPr>
        </p:nvSpPr>
        <p:spPr>
          <a:xfrm>
            <a:off x="1189196" y="9038672"/>
            <a:ext cx="3891915" cy="519204"/>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17"/>
          <p:cNvSpPr txBox="1">
            <a:spLocks noGrp="1"/>
          </p:cNvSpPr>
          <p:nvPr>
            <p:ph type="ftr" idx="11"/>
          </p:nvPr>
        </p:nvSpPr>
        <p:spPr>
          <a:xfrm>
            <a:off x="5729764" y="9038672"/>
            <a:ext cx="5837873" cy="519204"/>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1" name="Google Shape;31;p17"/>
          <p:cNvSpPr txBox="1">
            <a:spLocks noGrp="1"/>
          </p:cNvSpPr>
          <p:nvPr>
            <p:ph type="sldNum" idx="12"/>
          </p:nvPr>
        </p:nvSpPr>
        <p:spPr>
          <a:xfrm>
            <a:off x="12216289" y="9038672"/>
            <a:ext cx="3891915" cy="519204"/>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‹Nº›</a:t>
            </a:fld>
            <a:endParaRPr/>
          </a:p>
        </p:txBody>
      </p:sp>
    </p:spTree>
    <p:extLst>
      <p:ext uri="{BB962C8B-B14F-4D97-AF65-F5344CB8AC3E}">
        <p14:creationId xmlns:p14="http://schemas.microsoft.com/office/powerpoint/2010/main" val="686933072"/>
      </p:ext>
    </p:extLst>
  </p:cSld>
  <p:clrMapOvr>
    <a:masterClrMapping/>
  </p:clrMapOvr>
  <p:extLst>
    <p:ext uri="{DCECCB84-F9BA-43D5-87BE-67443E8EF086}">
      <p15:sldGuideLst xmlns:p15="http://schemas.microsoft.com/office/powerpoint/2012/main">
        <p15:guide id="1" orient="horz" pos="3071">
          <p15:clr>
            <a:srgbClr val="FBAE40"/>
          </p15:clr>
        </p15:guide>
        <p15:guide id="2" pos="5448">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Content">
  <p:cSld name="Two Content">
    <p:bg>
      <p:bgPr>
        <a:solidFill>
          <a:srgbClr val="2E3279"/>
        </a:solidFill>
        <a:effectLst/>
      </p:bgPr>
    </p:bg>
    <p:spTree>
      <p:nvGrpSpPr>
        <p:cNvPr id="1" name="Shape 32"/>
        <p:cNvGrpSpPr/>
        <p:nvPr/>
      </p:nvGrpSpPr>
      <p:grpSpPr>
        <a:xfrm>
          <a:off x="0" y="0"/>
          <a:ext cx="0" cy="0"/>
          <a:chOff x="0" y="0"/>
          <a:chExt cx="0" cy="0"/>
        </a:xfrm>
      </p:grpSpPr>
      <p:grpSp>
        <p:nvGrpSpPr>
          <p:cNvPr id="33" name="Google Shape;33;p18"/>
          <p:cNvGrpSpPr/>
          <p:nvPr/>
        </p:nvGrpSpPr>
        <p:grpSpPr>
          <a:xfrm>
            <a:off x="0" y="0"/>
            <a:ext cx="17297400" cy="9752013"/>
            <a:chOff x="-9561263" y="-142008"/>
            <a:chExt cx="12403174" cy="6992722"/>
          </a:xfrm>
        </p:grpSpPr>
        <p:sp>
          <p:nvSpPr>
            <p:cNvPr id="34" name="Google Shape;34;p18"/>
            <p:cNvSpPr/>
            <p:nvPr/>
          </p:nvSpPr>
          <p:spPr>
            <a:xfrm flipH="1">
              <a:off x="947947" y="5903732"/>
              <a:ext cx="1893964" cy="946982"/>
            </a:xfrm>
            <a:custGeom>
              <a:avLst/>
              <a:gdLst/>
              <a:ahLst/>
              <a:cxnLst/>
              <a:rect l="l" t="t" r="r" b="b"/>
              <a:pathLst>
                <a:path w="3443270" h="1721635" extrusionOk="0">
                  <a:moveTo>
                    <a:pt x="1721635" y="0"/>
                  </a:moveTo>
                  <a:cubicBezTo>
                    <a:pt x="2672468" y="0"/>
                    <a:pt x="3443270" y="770802"/>
                    <a:pt x="3443270" y="1721635"/>
                  </a:cubicBezTo>
                  <a:lnTo>
                    <a:pt x="0" y="1721635"/>
                  </a:lnTo>
                  <a:cubicBezTo>
                    <a:pt x="0" y="770802"/>
                    <a:pt x="770802" y="0"/>
                    <a:pt x="1721635" y="0"/>
                  </a:cubicBezTo>
                  <a:close/>
                </a:path>
              </a:pathLst>
            </a:custGeom>
            <a:solidFill>
              <a:srgbClr val="22B8CA"/>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35" name="Google Shape;35;p18"/>
            <p:cNvSpPr/>
            <p:nvPr/>
          </p:nvSpPr>
          <p:spPr>
            <a:xfrm rot="5400000" flipH="1">
              <a:off x="-9561263" y="-142008"/>
              <a:ext cx="1885064" cy="1885064"/>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grpSp>
      <p:pic>
        <p:nvPicPr>
          <p:cNvPr id="36" name="Google Shape;36;p18" descr="A black and white logo&#10;&#10;Description automatically generated with low confidence"/>
          <p:cNvPicPr preferRelativeResize="0"/>
          <p:nvPr/>
        </p:nvPicPr>
        <p:blipFill rotWithShape="1">
          <a:blip r:embed="rId2">
            <a:alphaModFix/>
          </a:blip>
          <a:srcRect/>
          <a:stretch/>
        </p:blipFill>
        <p:spPr>
          <a:xfrm>
            <a:off x="9085068" y="3187294"/>
            <a:ext cx="5216606" cy="2067749"/>
          </a:xfrm>
          <a:prstGeom prst="rect">
            <a:avLst/>
          </a:prstGeom>
          <a:noFill/>
          <a:ln>
            <a:noFill/>
          </a:ln>
        </p:spPr>
      </p:pic>
    </p:spTree>
    <p:extLst>
      <p:ext uri="{BB962C8B-B14F-4D97-AF65-F5344CB8AC3E}">
        <p14:creationId xmlns:p14="http://schemas.microsoft.com/office/powerpoint/2010/main" val="822187114"/>
      </p:ext>
    </p:extLst>
  </p:cSld>
  <p:clrMapOvr>
    <a:masterClrMapping/>
  </p:clrMapOvr>
  <p:extLst>
    <p:ext uri="{DCECCB84-F9BA-43D5-87BE-67443E8EF086}">
      <p15:sldGuideLst xmlns:p15="http://schemas.microsoft.com/office/powerpoint/2012/main">
        <p15:guide id="1" orient="horz" pos="3096">
          <p15:clr>
            <a:srgbClr val="FBAE40"/>
          </p15:clr>
        </p15:guide>
        <p15:guide id="2" pos="5448">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1_Two Content">
  <p:cSld name="1_Two Content">
    <p:bg>
      <p:bgPr>
        <a:solidFill>
          <a:srgbClr val="2E3279"/>
        </a:solidFill>
        <a:effectLst/>
      </p:bgPr>
    </p:bg>
    <p:spTree>
      <p:nvGrpSpPr>
        <p:cNvPr id="1" name="Shape 37"/>
        <p:cNvGrpSpPr/>
        <p:nvPr/>
      </p:nvGrpSpPr>
      <p:grpSpPr>
        <a:xfrm>
          <a:off x="0" y="0"/>
          <a:ext cx="0" cy="0"/>
          <a:chOff x="0" y="0"/>
          <a:chExt cx="0" cy="0"/>
        </a:xfrm>
      </p:grpSpPr>
      <p:grpSp>
        <p:nvGrpSpPr>
          <p:cNvPr id="38" name="Google Shape;38;p19"/>
          <p:cNvGrpSpPr/>
          <p:nvPr/>
        </p:nvGrpSpPr>
        <p:grpSpPr>
          <a:xfrm>
            <a:off x="-230324" y="-10329851"/>
            <a:ext cx="17527724" cy="9774082"/>
            <a:chOff x="-9726417" y="-150547"/>
            <a:chExt cx="12568329" cy="7008548"/>
          </a:xfrm>
        </p:grpSpPr>
        <p:sp>
          <p:nvSpPr>
            <p:cNvPr id="39" name="Google Shape;39;p19"/>
            <p:cNvSpPr/>
            <p:nvPr/>
          </p:nvSpPr>
          <p:spPr>
            <a:xfrm flipH="1">
              <a:off x="1502" y="4014508"/>
              <a:ext cx="1893964" cy="946982"/>
            </a:xfrm>
            <a:custGeom>
              <a:avLst/>
              <a:gdLst/>
              <a:ahLst/>
              <a:cxnLst/>
              <a:rect l="l" t="t" r="r" b="b"/>
              <a:pathLst>
                <a:path w="3443270" h="1721635" extrusionOk="0">
                  <a:moveTo>
                    <a:pt x="1721635" y="0"/>
                  </a:moveTo>
                  <a:cubicBezTo>
                    <a:pt x="2672468" y="0"/>
                    <a:pt x="3443270" y="770802"/>
                    <a:pt x="3443270" y="1721635"/>
                  </a:cubicBezTo>
                  <a:lnTo>
                    <a:pt x="0" y="1721635"/>
                  </a:lnTo>
                  <a:cubicBezTo>
                    <a:pt x="0" y="770802"/>
                    <a:pt x="770802" y="0"/>
                    <a:pt x="1721635" y="0"/>
                  </a:cubicBezTo>
                  <a:close/>
                </a:path>
              </a:pathLst>
            </a:custGeom>
            <a:solidFill>
              <a:srgbClr val="22B8CA"/>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pic>
          <p:nvPicPr>
            <p:cNvPr id="40" name="Google Shape;40;p19"/>
            <p:cNvPicPr preferRelativeResize="0"/>
            <p:nvPr/>
          </p:nvPicPr>
          <p:blipFill rotWithShape="1">
            <a:blip r:embed="rId2">
              <a:alphaModFix/>
            </a:blip>
            <a:srcRect/>
            <a:stretch/>
          </p:blipFill>
          <p:spPr>
            <a:xfrm rot="10800000">
              <a:off x="1894394" y="5910482"/>
              <a:ext cx="947518" cy="947519"/>
            </a:xfrm>
            <a:prstGeom prst="rect">
              <a:avLst/>
            </a:prstGeom>
            <a:noFill/>
            <a:ln>
              <a:noFill/>
            </a:ln>
          </p:spPr>
        </p:pic>
        <p:sp>
          <p:nvSpPr>
            <p:cNvPr id="41" name="Google Shape;41;p19"/>
            <p:cNvSpPr/>
            <p:nvPr/>
          </p:nvSpPr>
          <p:spPr>
            <a:xfrm flipH="1">
              <a:off x="966" y="5910481"/>
              <a:ext cx="947518" cy="947519"/>
            </a:xfrm>
            <a:prstGeom prst="rtTriangle">
              <a:avLst/>
            </a:prstGeom>
            <a:solidFill>
              <a:srgbClr val="22255E"/>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42" name="Google Shape;42;p19"/>
            <p:cNvSpPr/>
            <p:nvPr/>
          </p:nvSpPr>
          <p:spPr>
            <a:xfrm flipH="1">
              <a:off x="947412" y="4963501"/>
              <a:ext cx="947518" cy="946982"/>
            </a:xfrm>
            <a:prstGeom prst="rect">
              <a:avLst/>
            </a:pr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43" name="Google Shape;43;p19"/>
            <p:cNvSpPr/>
            <p:nvPr/>
          </p:nvSpPr>
          <p:spPr>
            <a:xfrm rot="-5400000">
              <a:off x="1893591" y="4962965"/>
              <a:ext cx="947519" cy="947518"/>
            </a:xfrm>
            <a:custGeom>
              <a:avLst/>
              <a:gdLst/>
              <a:ahLst/>
              <a:cxnLst/>
              <a:rect l="l" t="t" r="r" b="b"/>
              <a:pathLst>
                <a:path w="1666876" h="1666876" extrusionOk="0">
                  <a:moveTo>
                    <a:pt x="0" y="0"/>
                  </a:moveTo>
                  <a:lnTo>
                    <a:pt x="1666876" y="0"/>
                  </a:lnTo>
                  <a:lnTo>
                    <a:pt x="1666876" y="241"/>
                  </a:lnTo>
                  <a:lnTo>
                    <a:pt x="1501211" y="8606"/>
                  </a:lnTo>
                  <a:cubicBezTo>
                    <a:pt x="660678" y="93967"/>
                    <a:pt x="4763" y="803823"/>
                    <a:pt x="4763" y="1666876"/>
                  </a:cubicBezTo>
                  <a:lnTo>
                    <a:pt x="0" y="1666876"/>
                  </a:lnTo>
                  <a:lnTo>
                    <a:pt x="0" y="0"/>
                  </a:lnTo>
                  <a:close/>
                </a:path>
              </a:pathLst>
            </a:custGeom>
            <a:solidFill>
              <a:srgbClr val="22255E"/>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pic>
          <p:nvPicPr>
            <p:cNvPr id="44" name="Google Shape;44;p19"/>
            <p:cNvPicPr preferRelativeResize="0"/>
            <p:nvPr/>
          </p:nvPicPr>
          <p:blipFill rotWithShape="1">
            <a:blip r:embed="rId3">
              <a:alphaModFix/>
            </a:blip>
            <a:srcRect/>
            <a:stretch/>
          </p:blipFill>
          <p:spPr>
            <a:xfrm rot="-5400000" flipH="1">
              <a:off x="-9726417" y="-150547"/>
              <a:ext cx="946724" cy="946724"/>
            </a:xfrm>
            <a:prstGeom prst="rect">
              <a:avLst/>
            </a:prstGeom>
            <a:noFill/>
            <a:ln>
              <a:noFill/>
            </a:ln>
          </p:spPr>
        </p:pic>
        <p:sp>
          <p:nvSpPr>
            <p:cNvPr id="45" name="Google Shape;45;p19"/>
            <p:cNvSpPr/>
            <p:nvPr/>
          </p:nvSpPr>
          <p:spPr>
            <a:xfrm rot="5400000" flipH="1">
              <a:off x="-8779692" y="-142008"/>
              <a:ext cx="946724" cy="946724"/>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grpSp>
      <p:grpSp>
        <p:nvGrpSpPr>
          <p:cNvPr id="46" name="Google Shape;46;p19"/>
          <p:cNvGrpSpPr/>
          <p:nvPr/>
        </p:nvGrpSpPr>
        <p:grpSpPr>
          <a:xfrm>
            <a:off x="-8341" y="0"/>
            <a:ext cx="17252968" cy="9751218"/>
            <a:chOff x="-828901" y="0"/>
            <a:chExt cx="13020901" cy="7359293"/>
          </a:xfrm>
        </p:grpSpPr>
        <p:sp>
          <p:nvSpPr>
            <p:cNvPr id="47" name="Google Shape;47;p19"/>
            <p:cNvSpPr/>
            <p:nvPr/>
          </p:nvSpPr>
          <p:spPr>
            <a:xfrm rot="-5400000" flipH="1">
              <a:off x="-1301639" y="5939476"/>
              <a:ext cx="1893089" cy="946545"/>
            </a:xfrm>
            <a:custGeom>
              <a:avLst/>
              <a:gdLst/>
              <a:ahLst/>
              <a:cxnLst/>
              <a:rect l="l" t="t" r="r" b="b"/>
              <a:pathLst>
                <a:path w="3443270" h="1721635" extrusionOk="0">
                  <a:moveTo>
                    <a:pt x="1721635" y="0"/>
                  </a:moveTo>
                  <a:cubicBezTo>
                    <a:pt x="2672468" y="0"/>
                    <a:pt x="3443270" y="770802"/>
                    <a:pt x="3443270" y="1721635"/>
                  </a:cubicBezTo>
                  <a:lnTo>
                    <a:pt x="0" y="1721635"/>
                  </a:lnTo>
                  <a:cubicBezTo>
                    <a:pt x="0" y="770802"/>
                    <a:pt x="770802" y="0"/>
                    <a:pt x="1721635" y="0"/>
                  </a:cubicBezTo>
                  <a:close/>
                </a:path>
              </a:pathLst>
            </a:custGeom>
            <a:solidFill>
              <a:srgbClr val="22B8CA"/>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pic>
          <p:nvPicPr>
            <p:cNvPr id="48" name="Google Shape;48;p19"/>
            <p:cNvPicPr preferRelativeResize="0"/>
            <p:nvPr/>
          </p:nvPicPr>
          <p:blipFill rotWithShape="1">
            <a:blip r:embed="rId3">
              <a:alphaModFix/>
            </a:blip>
            <a:srcRect/>
            <a:stretch/>
          </p:blipFill>
          <p:spPr>
            <a:xfrm rot="10800000" flipH="1">
              <a:off x="-820985" y="3555143"/>
              <a:ext cx="947080" cy="947080"/>
            </a:xfrm>
            <a:prstGeom prst="rect">
              <a:avLst/>
            </a:prstGeom>
            <a:noFill/>
            <a:ln>
              <a:noFill/>
            </a:ln>
          </p:spPr>
        </p:pic>
        <p:sp>
          <p:nvSpPr>
            <p:cNvPr id="49" name="Google Shape;49;p19"/>
            <p:cNvSpPr/>
            <p:nvPr/>
          </p:nvSpPr>
          <p:spPr>
            <a:xfrm rot="10800000" flipH="1">
              <a:off x="118179" y="5465132"/>
              <a:ext cx="947080" cy="947080"/>
            </a:xfrm>
            <a:custGeom>
              <a:avLst/>
              <a:gdLst/>
              <a:ahLst/>
              <a:cxnLst/>
              <a:rect l="l" t="t" r="r" b="b"/>
              <a:pathLst>
                <a:path w="2314575" h="2314575" extrusionOk="0">
                  <a:moveTo>
                    <a:pt x="2314575" y="0"/>
                  </a:moveTo>
                  <a:lnTo>
                    <a:pt x="2314575" y="2314575"/>
                  </a:lnTo>
                  <a:lnTo>
                    <a:pt x="0" y="2314575"/>
                  </a:lnTo>
                  <a:cubicBezTo>
                    <a:pt x="0" y="1036271"/>
                    <a:pt x="1036271" y="0"/>
                    <a:pt x="231457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50" name="Google Shape;50;p19"/>
            <p:cNvSpPr/>
            <p:nvPr/>
          </p:nvSpPr>
          <p:spPr>
            <a:xfrm rot="10800000" flipH="1">
              <a:off x="-828901" y="4502223"/>
              <a:ext cx="947080" cy="947080"/>
            </a:xfrm>
            <a:prstGeom prst="rect">
              <a:avLst/>
            </a:pr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51" name="Google Shape;51;p19"/>
            <p:cNvSpPr/>
            <p:nvPr/>
          </p:nvSpPr>
          <p:spPr>
            <a:xfrm rot="10800000">
              <a:off x="10306289" y="1886778"/>
              <a:ext cx="1885711" cy="942855"/>
            </a:xfrm>
            <a:custGeom>
              <a:avLst/>
              <a:gdLst/>
              <a:ahLst/>
              <a:cxnLst/>
              <a:rect l="l" t="t" r="r" b="b"/>
              <a:pathLst>
                <a:path w="3443270" h="1721635" extrusionOk="0">
                  <a:moveTo>
                    <a:pt x="1721635" y="0"/>
                  </a:moveTo>
                  <a:cubicBezTo>
                    <a:pt x="2672468" y="0"/>
                    <a:pt x="3443270" y="770802"/>
                    <a:pt x="3443270" y="1721635"/>
                  </a:cubicBezTo>
                  <a:lnTo>
                    <a:pt x="0" y="1721635"/>
                  </a:lnTo>
                  <a:cubicBezTo>
                    <a:pt x="0" y="770802"/>
                    <a:pt x="770802" y="0"/>
                    <a:pt x="1721635" y="0"/>
                  </a:cubicBezTo>
                  <a:close/>
                </a:path>
              </a:pathLst>
            </a:cu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52" name="Google Shape;52;p19"/>
            <p:cNvSpPr/>
            <p:nvPr/>
          </p:nvSpPr>
          <p:spPr>
            <a:xfrm rot="10800000">
              <a:off x="10305755" y="0"/>
              <a:ext cx="943390" cy="943390"/>
            </a:xfrm>
            <a:prstGeom prst="rtTriangle">
              <a:avLst/>
            </a:prstGeom>
            <a:solidFill>
              <a:srgbClr val="3740A0"/>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sp>
          <p:nvSpPr>
            <p:cNvPr id="53" name="Google Shape;53;p19"/>
            <p:cNvSpPr/>
            <p:nvPr/>
          </p:nvSpPr>
          <p:spPr>
            <a:xfrm rot="10800000">
              <a:off x="11248077" y="943388"/>
              <a:ext cx="943390" cy="943390"/>
            </a:xfrm>
            <a:prstGeom prst="rect">
              <a:avLst/>
            </a:prstGeom>
            <a:solidFill>
              <a:srgbClr val="22255E"/>
            </a:solidFill>
            <a:ln>
              <a:noFill/>
            </a:ln>
          </p:spPr>
          <p:txBody>
            <a:bodyPr spcFirstLastPara="1" wrap="square" lIns="91425" tIns="360000" rIns="91425" bIns="45700" anchor="t" anchorCtr="0">
              <a:noAutofit/>
            </a:bodyPr>
            <a:lstStyle/>
            <a:p>
              <a:pPr marL="0" marR="0" lvl="0" indent="0" algn="ctr" rtl="0">
                <a:spcBef>
                  <a:spcPts val="0"/>
                </a:spcBef>
                <a:spcAft>
                  <a:spcPts val="0"/>
                </a:spcAft>
                <a:buNone/>
              </a:pPr>
              <a:endParaRPr sz="2400" b="0" i="0" u="none" strike="noStrike" cap="none">
                <a:solidFill>
                  <a:schemeClr val="lt1"/>
                </a:solidFill>
                <a:latin typeface="Helvetica Neue"/>
                <a:ea typeface="Helvetica Neue"/>
                <a:cs typeface="Helvetica Neue"/>
                <a:sym typeface="Helvetica Neue"/>
              </a:endParaRPr>
            </a:p>
          </p:txBody>
        </p:sp>
      </p:grpSp>
    </p:spTree>
    <p:extLst>
      <p:ext uri="{BB962C8B-B14F-4D97-AF65-F5344CB8AC3E}">
        <p14:creationId xmlns:p14="http://schemas.microsoft.com/office/powerpoint/2010/main" val="1425273062"/>
      </p:ext>
    </p:extLst>
  </p:cSld>
  <p:clrMapOvr>
    <a:masterClrMapping/>
  </p:clrMapOvr>
  <p:extLst>
    <p:ext uri="{DCECCB84-F9BA-43D5-87BE-67443E8EF086}">
      <p15:sldGuideLst xmlns:p15="http://schemas.microsoft.com/office/powerpoint/2012/main">
        <p15:guide id="1" orient="horz" pos="3096">
          <p15:clr>
            <a:srgbClr val="FBAE40"/>
          </p15:clr>
        </p15:guide>
        <p15:guide id="2" pos="5448">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bg>
      <p:bgPr>
        <a:solidFill>
          <a:srgbClr val="F6F6F6"/>
        </a:solidFill>
        <a:effectLst/>
      </p:bgPr>
    </p:bg>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AC1B9625-7444-5F40-8B89-5502DC020AF8}"/>
              </a:ext>
            </a:extLst>
          </p:cNvPr>
          <p:cNvPicPr>
            <a:picLocks noChangeAspect="1"/>
          </p:cNvPicPr>
          <p:nvPr userDrawn="1"/>
        </p:nvPicPr>
        <p:blipFill>
          <a:blip r:embed="rId2">
            <a:alphaModFix amt="20000"/>
          </a:blip>
          <a:stretch>
            <a:fillRect/>
          </a:stretch>
        </p:blipFill>
        <p:spPr>
          <a:xfrm>
            <a:off x="6311" y="0"/>
            <a:ext cx="17284777" cy="9752013"/>
          </a:xfrm>
          <a:prstGeom prst="rect">
            <a:avLst/>
          </a:prstGeom>
        </p:spPr>
      </p:pic>
    </p:spTree>
    <p:extLst>
      <p:ext uri="{BB962C8B-B14F-4D97-AF65-F5344CB8AC3E}">
        <p14:creationId xmlns:p14="http://schemas.microsoft.com/office/powerpoint/2010/main" val="19673521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rgbClr val="F6F6F6"/>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1003CD80-835F-244C-BB15-552F3D7043D7}"/>
              </a:ext>
            </a:extLst>
          </p:cNvPr>
          <p:cNvPicPr>
            <a:picLocks noChangeAspect="1"/>
          </p:cNvPicPr>
          <p:nvPr userDrawn="1"/>
        </p:nvPicPr>
        <p:blipFill>
          <a:blip r:embed="rId2">
            <a:alphaModFix amt="20000"/>
          </a:blip>
          <a:stretch>
            <a:fillRect/>
          </a:stretch>
        </p:blipFill>
        <p:spPr>
          <a:xfrm>
            <a:off x="6311" y="0"/>
            <a:ext cx="17284777" cy="9752013"/>
          </a:xfrm>
          <a:prstGeom prst="rect">
            <a:avLst/>
          </a:prstGeom>
        </p:spPr>
      </p:pic>
    </p:spTree>
    <p:extLst>
      <p:ext uri="{BB962C8B-B14F-4D97-AF65-F5344CB8AC3E}">
        <p14:creationId xmlns:p14="http://schemas.microsoft.com/office/powerpoint/2010/main" val="14201948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bg>
      <p:bgPr>
        <a:solidFill>
          <a:srgbClr val="F6F6F6"/>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9995A766-67FD-7845-8F87-224E8596F39B}"/>
              </a:ext>
            </a:extLst>
          </p:cNvPr>
          <p:cNvPicPr>
            <a:picLocks noChangeAspect="1"/>
          </p:cNvPicPr>
          <p:nvPr userDrawn="1"/>
        </p:nvPicPr>
        <p:blipFill>
          <a:blip r:embed="rId2">
            <a:alphaModFix amt="20000"/>
          </a:blip>
          <a:stretch>
            <a:fillRect/>
          </a:stretch>
        </p:blipFill>
        <p:spPr>
          <a:xfrm>
            <a:off x="7740" y="-20538"/>
            <a:ext cx="17284777" cy="9752012"/>
          </a:xfrm>
          <a:prstGeom prst="rect">
            <a:avLst/>
          </a:prstGeom>
        </p:spPr>
      </p:pic>
    </p:spTree>
    <p:extLst>
      <p:ext uri="{BB962C8B-B14F-4D97-AF65-F5344CB8AC3E}">
        <p14:creationId xmlns:p14="http://schemas.microsoft.com/office/powerpoint/2010/main" val="30449115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bg>
      <p:bgPr>
        <a:solidFill>
          <a:srgbClr val="F6F6F6"/>
        </a:solidFill>
        <a:effectLst/>
      </p:bgPr>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01EF38D9-25AF-A04B-AD76-48A0A90F24C3}"/>
              </a:ext>
            </a:extLst>
          </p:cNvPr>
          <p:cNvPicPr>
            <a:picLocks noChangeAspect="1"/>
          </p:cNvPicPr>
          <p:nvPr userDrawn="1"/>
        </p:nvPicPr>
        <p:blipFill>
          <a:blip r:embed="rId2"/>
          <a:stretch>
            <a:fillRect/>
          </a:stretch>
        </p:blipFill>
        <p:spPr>
          <a:xfrm>
            <a:off x="6311" y="0"/>
            <a:ext cx="17284777" cy="9752013"/>
          </a:xfrm>
          <a:prstGeom prst="rect">
            <a:avLst/>
          </a:prstGeom>
        </p:spPr>
      </p:pic>
    </p:spTree>
    <p:extLst>
      <p:ext uri="{BB962C8B-B14F-4D97-AF65-F5344CB8AC3E}">
        <p14:creationId xmlns:p14="http://schemas.microsoft.com/office/powerpoint/2010/main" val="12440487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91449" y="519205"/>
            <a:ext cx="14919008" cy="1884938"/>
          </a:xfrm>
        </p:spPr>
        <p:txBody>
          <a:bodyPr/>
          <a:lstStyle/>
          <a:p>
            <a:r>
              <a:rPr lang="en-US"/>
              <a:t>Click to edit Master title style</a:t>
            </a:r>
          </a:p>
        </p:txBody>
      </p:sp>
      <p:sp>
        <p:nvSpPr>
          <p:cNvPr id="3" name="Text Placeholder 2"/>
          <p:cNvSpPr>
            <a:spLocks noGrp="1"/>
          </p:cNvSpPr>
          <p:nvPr>
            <p:ph type="body" idx="1"/>
          </p:nvPr>
        </p:nvSpPr>
        <p:spPr>
          <a:xfrm>
            <a:off x="1191450" y="2390598"/>
            <a:ext cx="7317610" cy="1171595"/>
          </a:xfrm>
        </p:spPr>
        <p:txBody>
          <a:bodyPr anchor="b"/>
          <a:lstStyle>
            <a:lvl1pPr marL="0" indent="0">
              <a:buNone/>
              <a:defRPr sz="3405" b="1"/>
            </a:lvl1pPr>
            <a:lvl2pPr marL="648675" indent="0">
              <a:buNone/>
              <a:defRPr sz="2838" b="1"/>
            </a:lvl2pPr>
            <a:lvl3pPr marL="1297351" indent="0">
              <a:buNone/>
              <a:defRPr sz="2554" b="1"/>
            </a:lvl3pPr>
            <a:lvl4pPr marL="1946026" indent="0">
              <a:buNone/>
              <a:defRPr sz="2270" b="1"/>
            </a:lvl4pPr>
            <a:lvl5pPr marL="2594701" indent="0">
              <a:buNone/>
              <a:defRPr sz="2270" b="1"/>
            </a:lvl5pPr>
            <a:lvl6pPr marL="3243377" indent="0">
              <a:buNone/>
              <a:defRPr sz="2270" b="1"/>
            </a:lvl6pPr>
            <a:lvl7pPr marL="3892052" indent="0">
              <a:buNone/>
              <a:defRPr sz="2270" b="1"/>
            </a:lvl7pPr>
            <a:lvl8pPr marL="4540728" indent="0">
              <a:buNone/>
              <a:defRPr sz="2270" b="1"/>
            </a:lvl8pPr>
            <a:lvl9pPr marL="5189403" indent="0">
              <a:buNone/>
              <a:defRPr sz="2270" b="1"/>
            </a:lvl9pPr>
          </a:lstStyle>
          <a:p>
            <a:pPr lvl="0"/>
            <a:r>
              <a:rPr lang="en-US"/>
              <a:t>Click to edit Master text styles</a:t>
            </a:r>
          </a:p>
        </p:txBody>
      </p:sp>
      <p:sp>
        <p:nvSpPr>
          <p:cNvPr id="4" name="Content Placeholder 3"/>
          <p:cNvSpPr>
            <a:spLocks noGrp="1"/>
          </p:cNvSpPr>
          <p:nvPr>
            <p:ph sz="half" idx="2"/>
          </p:nvPr>
        </p:nvSpPr>
        <p:spPr>
          <a:xfrm>
            <a:off x="1191450" y="3562194"/>
            <a:ext cx="7317610" cy="5239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8756809" y="2390598"/>
            <a:ext cx="7353648" cy="1171595"/>
          </a:xfrm>
        </p:spPr>
        <p:txBody>
          <a:bodyPr anchor="b"/>
          <a:lstStyle>
            <a:lvl1pPr marL="0" indent="0">
              <a:buNone/>
              <a:defRPr sz="3405" b="1"/>
            </a:lvl1pPr>
            <a:lvl2pPr marL="648675" indent="0">
              <a:buNone/>
              <a:defRPr sz="2838" b="1"/>
            </a:lvl2pPr>
            <a:lvl3pPr marL="1297351" indent="0">
              <a:buNone/>
              <a:defRPr sz="2554" b="1"/>
            </a:lvl3pPr>
            <a:lvl4pPr marL="1946026" indent="0">
              <a:buNone/>
              <a:defRPr sz="2270" b="1"/>
            </a:lvl4pPr>
            <a:lvl5pPr marL="2594701" indent="0">
              <a:buNone/>
              <a:defRPr sz="2270" b="1"/>
            </a:lvl5pPr>
            <a:lvl6pPr marL="3243377" indent="0">
              <a:buNone/>
              <a:defRPr sz="2270" b="1"/>
            </a:lvl6pPr>
            <a:lvl7pPr marL="3892052" indent="0">
              <a:buNone/>
              <a:defRPr sz="2270" b="1"/>
            </a:lvl7pPr>
            <a:lvl8pPr marL="4540728" indent="0">
              <a:buNone/>
              <a:defRPr sz="2270" b="1"/>
            </a:lvl8pPr>
            <a:lvl9pPr marL="5189403" indent="0">
              <a:buNone/>
              <a:defRPr sz="2270" b="1"/>
            </a:lvl9pPr>
          </a:lstStyle>
          <a:p>
            <a:pPr lvl="0"/>
            <a:r>
              <a:rPr lang="en-US"/>
              <a:t>Click to edit Master text styles</a:t>
            </a:r>
          </a:p>
        </p:txBody>
      </p:sp>
      <p:sp>
        <p:nvSpPr>
          <p:cNvPr id="6" name="Content Placeholder 5"/>
          <p:cNvSpPr>
            <a:spLocks noGrp="1"/>
          </p:cNvSpPr>
          <p:nvPr>
            <p:ph sz="quarter" idx="4"/>
          </p:nvPr>
        </p:nvSpPr>
        <p:spPr>
          <a:xfrm>
            <a:off x="8756809" y="3562194"/>
            <a:ext cx="7353648" cy="523945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C8861B2-A12D-6642-A796-1A38167591D1}" type="datetimeFigureOut">
              <a:rPr lang="en-CO" smtClean="0"/>
              <a:t>02/21/2025</a:t>
            </a:fld>
            <a:endParaRPr lang="en-CO"/>
          </a:p>
        </p:txBody>
      </p:sp>
      <p:sp>
        <p:nvSpPr>
          <p:cNvPr id="8" name="Footer Placeholder 7"/>
          <p:cNvSpPr>
            <a:spLocks noGrp="1"/>
          </p:cNvSpPr>
          <p:nvPr>
            <p:ph type="ftr" sz="quarter" idx="11"/>
          </p:nvPr>
        </p:nvSpPr>
        <p:spPr/>
        <p:txBody>
          <a:bodyPr/>
          <a:lstStyle/>
          <a:p>
            <a:endParaRPr lang="en-CO"/>
          </a:p>
        </p:txBody>
      </p:sp>
      <p:sp>
        <p:nvSpPr>
          <p:cNvPr id="9" name="Slide Number Placeholder 8"/>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1795239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C8861B2-A12D-6642-A796-1A38167591D1}" type="datetimeFigureOut">
              <a:rPr lang="en-CO" smtClean="0"/>
              <a:t>02/21/2025</a:t>
            </a:fld>
            <a:endParaRPr lang="en-CO"/>
          </a:p>
        </p:txBody>
      </p:sp>
      <p:sp>
        <p:nvSpPr>
          <p:cNvPr id="4" name="Footer Placeholder 3"/>
          <p:cNvSpPr>
            <a:spLocks noGrp="1"/>
          </p:cNvSpPr>
          <p:nvPr>
            <p:ph type="ftr" sz="quarter" idx="11"/>
          </p:nvPr>
        </p:nvSpPr>
        <p:spPr/>
        <p:txBody>
          <a:bodyPr/>
          <a:lstStyle/>
          <a:p>
            <a:endParaRPr lang="en-CO"/>
          </a:p>
        </p:txBody>
      </p:sp>
      <p:sp>
        <p:nvSpPr>
          <p:cNvPr id="5" name="Slide Number Placeholder 4"/>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39142254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C8861B2-A12D-6642-A796-1A38167591D1}" type="datetimeFigureOut">
              <a:rPr lang="en-CO" smtClean="0"/>
              <a:t>02/21/2025</a:t>
            </a:fld>
            <a:endParaRPr lang="en-CO"/>
          </a:p>
        </p:txBody>
      </p:sp>
      <p:sp>
        <p:nvSpPr>
          <p:cNvPr id="3" name="Footer Placeholder 2"/>
          <p:cNvSpPr>
            <a:spLocks noGrp="1"/>
          </p:cNvSpPr>
          <p:nvPr>
            <p:ph type="ftr" sz="quarter" idx="11"/>
          </p:nvPr>
        </p:nvSpPr>
        <p:spPr/>
        <p:txBody>
          <a:bodyPr/>
          <a:lstStyle/>
          <a:p>
            <a:endParaRPr lang="en-CO"/>
          </a:p>
        </p:txBody>
      </p:sp>
      <p:sp>
        <p:nvSpPr>
          <p:cNvPr id="4" name="Slide Number Placeholder 3"/>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35530068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91450" y="650134"/>
            <a:ext cx="5578861" cy="2275470"/>
          </a:xfrm>
        </p:spPr>
        <p:txBody>
          <a:bodyPr anchor="b"/>
          <a:lstStyle>
            <a:lvl1pPr>
              <a:defRPr sz="4540"/>
            </a:lvl1pPr>
          </a:lstStyle>
          <a:p>
            <a:r>
              <a:rPr lang="en-US"/>
              <a:t>Click to edit Master title style</a:t>
            </a:r>
          </a:p>
        </p:txBody>
      </p:sp>
      <p:sp>
        <p:nvSpPr>
          <p:cNvPr id="3" name="Content Placeholder 2"/>
          <p:cNvSpPr>
            <a:spLocks noGrp="1"/>
          </p:cNvSpPr>
          <p:nvPr>
            <p:ph idx="1"/>
          </p:nvPr>
        </p:nvSpPr>
        <p:spPr>
          <a:xfrm>
            <a:off x="7353648" y="1404110"/>
            <a:ext cx="8756809" cy="6930250"/>
          </a:xfrm>
        </p:spPr>
        <p:txBody>
          <a:bodyPr/>
          <a:lstStyle>
            <a:lvl1pPr>
              <a:defRPr sz="4540"/>
            </a:lvl1pPr>
            <a:lvl2pPr>
              <a:defRPr sz="3973"/>
            </a:lvl2pPr>
            <a:lvl3pPr>
              <a:defRPr sz="3405"/>
            </a:lvl3pPr>
            <a:lvl4pPr>
              <a:defRPr sz="2838"/>
            </a:lvl4pPr>
            <a:lvl5pPr>
              <a:defRPr sz="2838"/>
            </a:lvl5pPr>
            <a:lvl6pPr>
              <a:defRPr sz="2838"/>
            </a:lvl6pPr>
            <a:lvl7pPr>
              <a:defRPr sz="2838"/>
            </a:lvl7pPr>
            <a:lvl8pPr>
              <a:defRPr sz="2838"/>
            </a:lvl8pPr>
            <a:lvl9pPr>
              <a:defRPr sz="2838"/>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91450" y="2925604"/>
            <a:ext cx="5578861" cy="5420043"/>
          </a:xfrm>
        </p:spPr>
        <p:txBody>
          <a:bodyPr/>
          <a:lstStyle>
            <a:lvl1pPr marL="0" indent="0">
              <a:buNone/>
              <a:defRPr sz="2270"/>
            </a:lvl1pPr>
            <a:lvl2pPr marL="648675" indent="0">
              <a:buNone/>
              <a:defRPr sz="1986"/>
            </a:lvl2pPr>
            <a:lvl3pPr marL="1297351" indent="0">
              <a:buNone/>
              <a:defRPr sz="1703"/>
            </a:lvl3pPr>
            <a:lvl4pPr marL="1946026" indent="0">
              <a:buNone/>
              <a:defRPr sz="1419"/>
            </a:lvl4pPr>
            <a:lvl5pPr marL="2594701" indent="0">
              <a:buNone/>
              <a:defRPr sz="1419"/>
            </a:lvl5pPr>
            <a:lvl6pPr marL="3243377" indent="0">
              <a:buNone/>
              <a:defRPr sz="1419"/>
            </a:lvl6pPr>
            <a:lvl7pPr marL="3892052" indent="0">
              <a:buNone/>
              <a:defRPr sz="1419"/>
            </a:lvl7pPr>
            <a:lvl8pPr marL="4540728" indent="0">
              <a:buNone/>
              <a:defRPr sz="1419"/>
            </a:lvl8pPr>
            <a:lvl9pPr marL="5189403" indent="0">
              <a:buNone/>
              <a:defRPr sz="1419"/>
            </a:lvl9pPr>
          </a:lstStyle>
          <a:p>
            <a:pPr lvl="0"/>
            <a:r>
              <a:rPr lang="en-US"/>
              <a:t>Click to edit Master text styles</a:t>
            </a:r>
          </a:p>
        </p:txBody>
      </p:sp>
      <p:sp>
        <p:nvSpPr>
          <p:cNvPr id="5" name="Date Placeholder 4"/>
          <p:cNvSpPr>
            <a:spLocks noGrp="1"/>
          </p:cNvSpPr>
          <p:nvPr>
            <p:ph type="dt" sz="half" idx="10"/>
          </p:nvPr>
        </p:nvSpPr>
        <p:spPr/>
        <p:txBody>
          <a:bodyPr/>
          <a:lstStyle/>
          <a:p>
            <a:fld id="{BC8861B2-A12D-6642-A796-1A38167591D1}" type="datetimeFigureOut">
              <a:rPr lang="en-CO" smtClean="0"/>
              <a:t>02/21/2025</a:t>
            </a:fld>
            <a:endParaRPr lang="en-CO"/>
          </a:p>
        </p:txBody>
      </p:sp>
      <p:sp>
        <p:nvSpPr>
          <p:cNvPr id="6" name="Footer Placeholder 5"/>
          <p:cNvSpPr>
            <a:spLocks noGrp="1"/>
          </p:cNvSpPr>
          <p:nvPr>
            <p:ph type="ftr" sz="quarter" idx="11"/>
          </p:nvPr>
        </p:nvSpPr>
        <p:spPr/>
        <p:txBody>
          <a:bodyPr/>
          <a:lstStyle/>
          <a:p>
            <a:endParaRPr lang="en-CO"/>
          </a:p>
        </p:txBody>
      </p:sp>
      <p:sp>
        <p:nvSpPr>
          <p:cNvPr id="7" name="Slide Number Placeholder 6"/>
          <p:cNvSpPr>
            <a:spLocks noGrp="1"/>
          </p:cNvSpPr>
          <p:nvPr>
            <p:ph type="sldNum" sz="quarter" idx="12"/>
          </p:nvPr>
        </p:nvSpPr>
        <p:spPr/>
        <p:txBody>
          <a:bodyPr/>
          <a:lstStyle/>
          <a:p>
            <a:fld id="{20724976-AE7F-7744-9CB8-D66191788D7A}" type="slidenum">
              <a:rPr lang="en-CO" smtClean="0"/>
              <a:t>‹Nº›</a:t>
            </a:fld>
            <a:endParaRPr lang="en-CO"/>
          </a:p>
        </p:txBody>
      </p:sp>
    </p:spTree>
    <p:extLst>
      <p:ext uri="{BB962C8B-B14F-4D97-AF65-F5344CB8AC3E}">
        <p14:creationId xmlns:p14="http://schemas.microsoft.com/office/powerpoint/2010/main" val="15584194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6.xml"/><Relationship Id="rId7"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5" Type="http://schemas.openxmlformats.org/officeDocument/2006/relationships/slideLayout" Target="../slideLayouts/slideLayout18.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89196" y="519205"/>
            <a:ext cx="14919008" cy="1884938"/>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1189196" y="2596022"/>
            <a:ext cx="14919008" cy="61875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89196" y="9038672"/>
            <a:ext cx="3891915" cy="519204"/>
          </a:xfrm>
          <a:prstGeom prst="rect">
            <a:avLst/>
          </a:prstGeom>
        </p:spPr>
        <p:txBody>
          <a:bodyPr vert="horz" lIns="91440" tIns="45720" rIns="91440" bIns="45720" rtlCol="0" anchor="ctr"/>
          <a:lstStyle>
            <a:lvl1pPr algn="l">
              <a:defRPr sz="1703">
                <a:solidFill>
                  <a:schemeClr val="tx1">
                    <a:tint val="75000"/>
                  </a:schemeClr>
                </a:solidFill>
              </a:defRPr>
            </a:lvl1pPr>
          </a:lstStyle>
          <a:p>
            <a:fld id="{BC8861B2-A12D-6642-A796-1A38167591D1}" type="datetimeFigureOut">
              <a:rPr lang="en-CO" smtClean="0"/>
              <a:t>02/21/2025</a:t>
            </a:fld>
            <a:endParaRPr lang="en-CO"/>
          </a:p>
        </p:txBody>
      </p:sp>
      <p:sp>
        <p:nvSpPr>
          <p:cNvPr id="5" name="Footer Placeholder 4"/>
          <p:cNvSpPr>
            <a:spLocks noGrp="1"/>
          </p:cNvSpPr>
          <p:nvPr>
            <p:ph type="ftr" sz="quarter" idx="3"/>
          </p:nvPr>
        </p:nvSpPr>
        <p:spPr>
          <a:xfrm>
            <a:off x="5729764" y="9038672"/>
            <a:ext cx="5837873" cy="519204"/>
          </a:xfrm>
          <a:prstGeom prst="rect">
            <a:avLst/>
          </a:prstGeom>
        </p:spPr>
        <p:txBody>
          <a:bodyPr vert="horz" lIns="91440" tIns="45720" rIns="91440" bIns="45720" rtlCol="0" anchor="ctr"/>
          <a:lstStyle>
            <a:lvl1pPr algn="ctr">
              <a:defRPr sz="1703">
                <a:solidFill>
                  <a:schemeClr val="tx1">
                    <a:tint val="75000"/>
                  </a:schemeClr>
                </a:solidFill>
              </a:defRPr>
            </a:lvl1pPr>
          </a:lstStyle>
          <a:p>
            <a:endParaRPr lang="en-CO"/>
          </a:p>
        </p:txBody>
      </p:sp>
      <p:sp>
        <p:nvSpPr>
          <p:cNvPr id="6" name="Slide Number Placeholder 5"/>
          <p:cNvSpPr>
            <a:spLocks noGrp="1"/>
          </p:cNvSpPr>
          <p:nvPr>
            <p:ph type="sldNum" sz="quarter" idx="4"/>
          </p:nvPr>
        </p:nvSpPr>
        <p:spPr>
          <a:xfrm>
            <a:off x="12216289" y="9038672"/>
            <a:ext cx="3891915" cy="519204"/>
          </a:xfrm>
          <a:prstGeom prst="rect">
            <a:avLst/>
          </a:prstGeom>
        </p:spPr>
        <p:txBody>
          <a:bodyPr vert="horz" lIns="91440" tIns="45720" rIns="91440" bIns="45720" rtlCol="0" anchor="ctr"/>
          <a:lstStyle>
            <a:lvl1pPr algn="r">
              <a:defRPr sz="1703">
                <a:solidFill>
                  <a:schemeClr val="tx1">
                    <a:tint val="75000"/>
                  </a:schemeClr>
                </a:solidFill>
              </a:defRPr>
            </a:lvl1pPr>
          </a:lstStyle>
          <a:p>
            <a:fld id="{20724976-AE7F-7744-9CB8-D66191788D7A}" type="slidenum">
              <a:rPr lang="en-CO" smtClean="0"/>
              <a:t>‹Nº›</a:t>
            </a:fld>
            <a:endParaRPr lang="en-CO"/>
          </a:p>
        </p:txBody>
      </p:sp>
    </p:spTree>
    <p:extLst>
      <p:ext uri="{BB962C8B-B14F-4D97-AF65-F5344CB8AC3E}">
        <p14:creationId xmlns:p14="http://schemas.microsoft.com/office/powerpoint/2010/main" val="115625857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7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3" r:id="rId13"/>
  </p:sldLayoutIdLst>
  <p:txStyles>
    <p:titleStyle>
      <a:lvl1pPr algn="l" defTabSz="1297351" rtl="0" eaLnBrk="1" latinLnBrk="0" hangingPunct="1">
        <a:lnSpc>
          <a:spcPct val="90000"/>
        </a:lnSpc>
        <a:spcBef>
          <a:spcPct val="0"/>
        </a:spcBef>
        <a:buNone/>
        <a:defRPr sz="6243" kern="1200">
          <a:solidFill>
            <a:schemeClr val="tx1"/>
          </a:solidFill>
          <a:latin typeface="+mj-lt"/>
          <a:ea typeface="+mj-ea"/>
          <a:cs typeface="+mj-cs"/>
        </a:defRPr>
      </a:lvl1pPr>
    </p:titleStyle>
    <p:bodyStyle>
      <a:lvl1pPr marL="324338" indent="-324338" algn="l" defTabSz="1297351" rtl="0" eaLnBrk="1" latinLnBrk="0" hangingPunct="1">
        <a:lnSpc>
          <a:spcPct val="90000"/>
        </a:lnSpc>
        <a:spcBef>
          <a:spcPts val="1419"/>
        </a:spcBef>
        <a:buFont typeface="Arial" panose="020B0604020202020204" pitchFamily="34" charset="0"/>
        <a:buChar char="•"/>
        <a:defRPr sz="3973" kern="1200">
          <a:solidFill>
            <a:schemeClr val="tx1"/>
          </a:solidFill>
          <a:latin typeface="+mn-lt"/>
          <a:ea typeface="+mn-ea"/>
          <a:cs typeface="+mn-cs"/>
        </a:defRPr>
      </a:lvl1pPr>
      <a:lvl2pPr marL="973013" indent="-324338" algn="l" defTabSz="1297351" rtl="0" eaLnBrk="1" latinLnBrk="0" hangingPunct="1">
        <a:lnSpc>
          <a:spcPct val="90000"/>
        </a:lnSpc>
        <a:spcBef>
          <a:spcPts val="709"/>
        </a:spcBef>
        <a:buFont typeface="Arial" panose="020B0604020202020204" pitchFamily="34" charset="0"/>
        <a:buChar char="•"/>
        <a:defRPr sz="3405" kern="1200">
          <a:solidFill>
            <a:schemeClr val="tx1"/>
          </a:solidFill>
          <a:latin typeface="+mn-lt"/>
          <a:ea typeface="+mn-ea"/>
          <a:cs typeface="+mn-cs"/>
        </a:defRPr>
      </a:lvl2pPr>
      <a:lvl3pPr marL="1621688" indent="-324338" algn="l" defTabSz="1297351" rtl="0" eaLnBrk="1" latinLnBrk="0" hangingPunct="1">
        <a:lnSpc>
          <a:spcPct val="90000"/>
        </a:lnSpc>
        <a:spcBef>
          <a:spcPts val="709"/>
        </a:spcBef>
        <a:buFont typeface="Arial" panose="020B0604020202020204" pitchFamily="34" charset="0"/>
        <a:buChar char="•"/>
        <a:defRPr sz="2838" kern="1200">
          <a:solidFill>
            <a:schemeClr val="tx1"/>
          </a:solidFill>
          <a:latin typeface="+mn-lt"/>
          <a:ea typeface="+mn-ea"/>
          <a:cs typeface="+mn-cs"/>
        </a:defRPr>
      </a:lvl3pPr>
      <a:lvl4pPr marL="2270364"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4pPr>
      <a:lvl5pPr marL="2919039"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5pPr>
      <a:lvl6pPr marL="3567714"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6pPr>
      <a:lvl7pPr marL="4216390"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7pPr>
      <a:lvl8pPr marL="4865065"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8pPr>
      <a:lvl9pPr marL="5513741" indent="-324338" algn="l" defTabSz="1297351" rtl="0" eaLnBrk="1" latinLnBrk="0" hangingPunct="1">
        <a:lnSpc>
          <a:spcPct val="90000"/>
        </a:lnSpc>
        <a:spcBef>
          <a:spcPts val="709"/>
        </a:spcBef>
        <a:buFont typeface="Arial" panose="020B0604020202020204" pitchFamily="34" charset="0"/>
        <a:buChar char="•"/>
        <a:defRPr sz="2554" kern="1200">
          <a:solidFill>
            <a:schemeClr val="tx1"/>
          </a:solidFill>
          <a:latin typeface="+mn-lt"/>
          <a:ea typeface="+mn-ea"/>
          <a:cs typeface="+mn-cs"/>
        </a:defRPr>
      </a:lvl9pPr>
    </p:bodyStyle>
    <p:otherStyle>
      <a:defPPr>
        <a:defRPr lang="en-US"/>
      </a:defPPr>
      <a:lvl1pPr marL="0" algn="l" defTabSz="1297351" rtl="0" eaLnBrk="1" latinLnBrk="0" hangingPunct="1">
        <a:defRPr sz="2554" kern="1200">
          <a:solidFill>
            <a:schemeClr val="tx1"/>
          </a:solidFill>
          <a:latin typeface="+mn-lt"/>
          <a:ea typeface="+mn-ea"/>
          <a:cs typeface="+mn-cs"/>
        </a:defRPr>
      </a:lvl1pPr>
      <a:lvl2pPr marL="648675" algn="l" defTabSz="1297351" rtl="0" eaLnBrk="1" latinLnBrk="0" hangingPunct="1">
        <a:defRPr sz="2554" kern="1200">
          <a:solidFill>
            <a:schemeClr val="tx1"/>
          </a:solidFill>
          <a:latin typeface="+mn-lt"/>
          <a:ea typeface="+mn-ea"/>
          <a:cs typeface="+mn-cs"/>
        </a:defRPr>
      </a:lvl2pPr>
      <a:lvl3pPr marL="1297351" algn="l" defTabSz="1297351" rtl="0" eaLnBrk="1" latinLnBrk="0" hangingPunct="1">
        <a:defRPr sz="2554" kern="1200">
          <a:solidFill>
            <a:schemeClr val="tx1"/>
          </a:solidFill>
          <a:latin typeface="+mn-lt"/>
          <a:ea typeface="+mn-ea"/>
          <a:cs typeface="+mn-cs"/>
        </a:defRPr>
      </a:lvl3pPr>
      <a:lvl4pPr marL="1946026" algn="l" defTabSz="1297351" rtl="0" eaLnBrk="1" latinLnBrk="0" hangingPunct="1">
        <a:defRPr sz="2554" kern="1200">
          <a:solidFill>
            <a:schemeClr val="tx1"/>
          </a:solidFill>
          <a:latin typeface="+mn-lt"/>
          <a:ea typeface="+mn-ea"/>
          <a:cs typeface="+mn-cs"/>
        </a:defRPr>
      </a:lvl4pPr>
      <a:lvl5pPr marL="2594701" algn="l" defTabSz="1297351" rtl="0" eaLnBrk="1" latinLnBrk="0" hangingPunct="1">
        <a:defRPr sz="2554" kern="1200">
          <a:solidFill>
            <a:schemeClr val="tx1"/>
          </a:solidFill>
          <a:latin typeface="+mn-lt"/>
          <a:ea typeface="+mn-ea"/>
          <a:cs typeface="+mn-cs"/>
        </a:defRPr>
      </a:lvl5pPr>
      <a:lvl6pPr marL="3243377" algn="l" defTabSz="1297351" rtl="0" eaLnBrk="1" latinLnBrk="0" hangingPunct="1">
        <a:defRPr sz="2554" kern="1200">
          <a:solidFill>
            <a:schemeClr val="tx1"/>
          </a:solidFill>
          <a:latin typeface="+mn-lt"/>
          <a:ea typeface="+mn-ea"/>
          <a:cs typeface="+mn-cs"/>
        </a:defRPr>
      </a:lvl6pPr>
      <a:lvl7pPr marL="3892052" algn="l" defTabSz="1297351" rtl="0" eaLnBrk="1" latinLnBrk="0" hangingPunct="1">
        <a:defRPr sz="2554" kern="1200">
          <a:solidFill>
            <a:schemeClr val="tx1"/>
          </a:solidFill>
          <a:latin typeface="+mn-lt"/>
          <a:ea typeface="+mn-ea"/>
          <a:cs typeface="+mn-cs"/>
        </a:defRPr>
      </a:lvl7pPr>
      <a:lvl8pPr marL="4540728" algn="l" defTabSz="1297351" rtl="0" eaLnBrk="1" latinLnBrk="0" hangingPunct="1">
        <a:defRPr sz="2554" kern="1200">
          <a:solidFill>
            <a:schemeClr val="tx1"/>
          </a:solidFill>
          <a:latin typeface="+mn-lt"/>
          <a:ea typeface="+mn-ea"/>
          <a:cs typeface="+mn-cs"/>
        </a:defRPr>
      </a:lvl8pPr>
      <a:lvl9pPr marL="5189403" algn="l" defTabSz="1297351" rtl="0" eaLnBrk="1" latinLnBrk="0" hangingPunct="1">
        <a:defRPr sz="2554"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2"/>
          <p:cNvSpPr txBox="1">
            <a:spLocks noGrp="1"/>
          </p:cNvSpPr>
          <p:nvPr>
            <p:ph type="title"/>
          </p:nvPr>
        </p:nvSpPr>
        <p:spPr>
          <a:xfrm>
            <a:off x="1189196" y="519205"/>
            <a:ext cx="14919008" cy="1884938"/>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6243"/>
              <a:buFont typeface="Helvetica Neue"/>
              <a:buNone/>
              <a:defRPr sz="6243"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12"/>
          <p:cNvSpPr txBox="1">
            <a:spLocks noGrp="1"/>
          </p:cNvSpPr>
          <p:nvPr>
            <p:ph type="body" idx="1"/>
          </p:nvPr>
        </p:nvSpPr>
        <p:spPr>
          <a:xfrm>
            <a:off x="1189196" y="2596022"/>
            <a:ext cx="14919008" cy="6187563"/>
          </a:xfrm>
          <a:prstGeom prst="rect">
            <a:avLst/>
          </a:prstGeom>
          <a:noFill/>
          <a:ln>
            <a:noFill/>
          </a:ln>
        </p:spPr>
        <p:txBody>
          <a:bodyPr spcFirstLastPara="1" wrap="square" lIns="91425" tIns="45700" rIns="91425" bIns="45700" anchor="t" anchorCtr="0">
            <a:normAutofit/>
          </a:bodyPr>
          <a:lstStyle>
            <a:lvl1pPr marL="457200" marR="0" lvl="0" indent="-480885" algn="l" rtl="0">
              <a:lnSpc>
                <a:spcPct val="90000"/>
              </a:lnSpc>
              <a:spcBef>
                <a:spcPts val="1419"/>
              </a:spcBef>
              <a:spcAft>
                <a:spcPts val="0"/>
              </a:spcAft>
              <a:buClr>
                <a:schemeClr val="dk1"/>
              </a:buClr>
              <a:buSzPts val="3973"/>
              <a:buFont typeface="Arial"/>
              <a:buChar char="•"/>
              <a:defRPr sz="3973" b="0" i="0" u="none" strike="noStrike" cap="none">
                <a:solidFill>
                  <a:schemeClr val="dk1"/>
                </a:solidFill>
                <a:latin typeface="Helvetica Neue"/>
                <a:ea typeface="Helvetica Neue"/>
                <a:cs typeface="Helvetica Neue"/>
                <a:sym typeface="Helvetica Neue"/>
              </a:defRPr>
            </a:lvl1pPr>
            <a:lvl2pPr marL="914400" marR="0" lvl="1" indent="-444817" algn="l" rtl="0">
              <a:lnSpc>
                <a:spcPct val="90000"/>
              </a:lnSpc>
              <a:spcBef>
                <a:spcPts val="709"/>
              </a:spcBef>
              <a:spcAft>
                <a:spcPts val="0"/>
              </a:spcAft>
              <a:buClr>
                <a:schemeClr val="dk1"/>
              </a:buClr>
              <a:buSzPts val="3405"/>
              <a:buFont typeface="Arial"/>
              <a:buChar char="•"/>
              <a:defRPr sz="3405" b="0" i="0" u="none" strike="noStrike" cap="none">
                <a:solidFill>
                  <a:schemeClr val="dk1"/>
                </a:solidFill>
                <a:latin typeface="Helvetica Neue"/>
                <a:ea typeface="Helvetica Neue"/>
                <a:cs typeface="Helvetica Neue"/>
                <a:sym typeface="Helvetica Neue"/>
              </a:defRPr>
            </a:lvl2pPr>
            <a:lvl3pPr marL="1371600" marR="0" lvl="2" indent="-408813" algn="l" rtl="0">
              <a:lnSpc>
                <a:spcPct val="90000"/>
              </a:lnSpc>
              <a:spcBef>
                <a:spcPts val="709"/>
              </a:spcBef>
              <a:spcAft>
                <a:spcPts val="0"/>
              </a:spcAft>
              <a:buClr>
                <a:schemeClr val="dk1"/>
              </a:buClr>
              <a:buSzPts val="2838"/>
              <a:buFont typeface="Arial"/>
              <a:buChar char="•"/>
              <a:defRPr sz="2838" b="0" i="0" u="none" strike="noStrike" cap="none">
                <a:solidFill>
                  <a:schemeClr val="dk1"/>
                </a:solidFill>
                <a:latin typeface="Helvetica Neue"/>
                <a:ea typeface="Helvetica Neue"/>
                <a:cs typeface="Helvetica Neue"/>
                <a:sym typeface="Helvetica Neue"/>
              </a:defRPr>
            </a:lvl3pPr>
            <a:lvl4pPr marL="1828800" marR="0" lvl="3" indent="-390779"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Helvetica Neue"/>
                <a:ea typeface="Helvetica Neue"/>
                <a:cs typeface="Helvetica Neue"/>
                <a:sym typeface="Helvetica Neue"/>
              </a:defRPr>
            </a:lvl4pPr>
            <a:lvl5pPr marL="2286000" marR="0" lvl="4" indent="-390779"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Helvetica Neue"/>
                <a:ea typeface="Helvetica Neue"/>
                <a:cs typeface="Helvetica Neue"/>
                <a:sym typeface="Helvetica Neue"/>
              </a:defRPr>
            </a:lvl5pPr>
            <a:lvl6pPr marL="2743200" marR="0" lvl="5" indent="-390779"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Arial"/>
                <a:ea typeface="Arial"/>
                <a:cs typeface="Arial"/>
                <a:sym typeface="Arial"/>
              </a:defRPr>
            </a:lvl6pPr>
            <a:lvl7pPr marL="3200400" marR="0" lvl="6" indent="-390779"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Arial"/>
                <a:ea typeface="Arial"/>
                <a:cs typeface="Arial"/>
                <a:sym typeface="Arial"/>
              </a:defRPr>
            </a:lvl7pPr>
            <a:lvl8pPr marL="3657600" marR="0" lvl="7" indent="-390778"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Arial"/>
                <a:ea typeface="Arial"/>
                <a:cs typeface="Arial"/>
                <a:sym typeface="Arial"/>
              </a:defRPr>
            </a:lvl8pPr>
            <a:lvl9pPr marL="4114800" marR="0" lvl="8" indent="-390778" algn="l" rtl="0">
              <a:lnSpc>
                <a:spcPct val="90000"/>
              </a:lnSpc>
              <a:spcBef>
                <a:spcPts val="709"/>
              </a:spcBef>
              <a:spcAft>
                <a:spcPts val="0"/>
              </a:spcAft>
              <a:buClr>
                <a:schemeClr val="dk1"/>
              </a:buClr>
              <a:buSzPts val="2554"/>
              <a:buFont typeface="Arial"/>
              <a:buChar char="•"/>
              <a:defRPr sz="2554" b="0" i="0" u="none" strike="noStrike" cap="none">
                <a:solidFill>
                  <a:schemeClr val="dk1"/>
                </a:solidFill>
                <a:latin typeface="Arial"/>
                <a:ea typeface="Arial"/>
                <a:cs typeface="Arial"/>
                <a:sym typeface="Arial"/>
              </a:defRPr>
            </a:lvl9pPr>
          </a:lstStyle>
          <a:p>
            <a:endParaRPr/>
          </a:p>
        </p:txBody>
      </p:sp>
      <p:sp>
        <p:nvSpPr>
          <p:cNvPr id="8" name="Google Shape;8;p12"/>
          <p:cNvSpPr txBox="1">
            <a:spLocks noGrp="1"/>
          </p:cNvSpPr>
          <p:nvPr>
            <p:ph type="dt" idx="10"/>
          </p:nvPr>
        </p:nvSpPr>
        <p:spPr>
          <a:xfrm>
            <a:off x="1189196" y="9038672"/>
            <a:ext cx="3891915" cy="519204"/>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703" b="0" i="0" u="none" strike="noStrike" cap="none">
                <a:solidFill>
                  <a:srgbClr val="888888"/>
                </a:solidFill>
                <a:latin typeface="Helvetica Neue"/>
                <a:ea typeface="Helvetica Neue"/>
                <a:cs typeface="Helvetica Neue"/>
                <a:sym typeface="Helvetica Neue"/>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9" name="Google Shape;9;p12"/>
          <p:cNvSpPr txBox="1">
            <a:spLocks noGrp="1"/>
          </p:cNvSpPr>
          <p:nvPr>
            <p:ph type="ftr" idx="11"/>
          </p:nvPr>
        </p:nvSpPr>
        <p:spPr>
          <a:xfrm>
            <a:off x="5729764" y="9038672"/>
            <a:ext cx="5837873" cy="519204"/>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703" b="0" i="0" u="none" strike="noStrike" cap="none">
                <a:solidFill>
                  <a:srgbClr val="888888"/>
                </a:solidFill>
                <a:latin typeface="Helvetica Neue"/>
                <a:ea typeface="Helvetica Neue"/>
                <a:cs typeface="Helvetica Neue"/>
                <a:sym typeface="Helvetica Neue"/>
              </a:defRPr>
            </a:lvl1pPr>
            <a:lvl2pPr marR="0" lvl="1" algn="l" rtl="0">
              <a:spcBef>
                <a:spcPts val="0"/>
              </a:spcBef>
              <a:spcAft>
                <a:spcPts val="0"/>
              </a:spcAft>
              <a:buSzPts val="1400"/>
              <a:buNone/>
              <a:defRPr sz="1800" b="0" i="0" u="none" strike="noStrike" cap="none">
                <a:solidFill>
                  <a:schemeClr val="dk1"/>
                </a:solidFill>
                <a:latin typeface="Arial"/>
                <a:ea typeface="Arial"/>
                <a:cs typeface="Arial"/>
                <a:sym typeface="Arial"/>
              </a:defRPr>
            </a:lvl2pPr>
            <a:lvl3pPr marR="0" lvl="2" algn="l" rtl="0">
              <a:spcBef>
                <a:spcPts val="0"/>
              </a:spcBef>
              <a:spcAft>
                <a:spcPts val="0"/>
              </a:spcAft>
              <a:buSzPts val="1400"/>
              <a:buNone/>
              <a:defRPr sz="1800" b="0" i="0" u="none" strike="noStrike" cap="none">
                <a:solidFill>
                  <a:schemeClr val="dk1"/>
                </a:solidFill>
                <a:latin typeface="Arial"/>
                <a:ea typeface="Arial"/>
                <a:cs typeface="Arial"/>
                <a:sym typeface="Arial"/>
              </a:defRPr>
            </a:lvl3pPr>
            <a:lvl4pPr marR="0" lvl="3" algn="l" rtl="0">
              <a:spcBef>
                <a:spcPts val="0"/>
              </a:spcBef>
              <a:spcAft>
                <a:spcPts val="0"/>
              </a:spcAft>
              <a:buSzPts val="1400"/>
              <a:buNone/>
              <a:defRPr sz="1800" b="0" i="0" u="none" strike="noStrike" cap="none">
                <a:solidFill>
                  <a:schemeClr val="dk1"/>
                </a:solidFill>
                <a:latin typeface="Arial"/>
                <a:ea typeface="Arial"/>
                <a:cs typeface="Arial"/>
                <a:sym typeface="Arial"/>
              </a:defRPr>
            </a:lvl4pPr>
            <a:lvl5pPr marR="0" lvl="4" algn="l" rtl="0">
              <a:spcBef>
                <a:spcPts val="0"/>
              </a:spcBef>
              <a:spcAft>
                <a:spcPts val="0"/>
              </a:spcAft>
              <a:buSzPts val="1400"/>
              <a:buNone/>
              <a:defRPr sz="1800" b="0" i="0" u="none" strike="noStrike" cap="none">
                <a:solidFill>
                  <a:schemeClr val="dk1"/>
                </a:solidFill>
                <a:latin typeface="Arial"/>
                <a:ea typeface="Arial"/>
                <a:cs typeface="Arial"/>
                <a:sym typeface="Arial"/>
              </a:defRPr>
            </a:lvl5pPr>
            <a:lvl6pPr marR="0" lvl="5" algn="l" rtl="0">
              <a:spcBef>
                <a:spcPts val="0"/>
              </a:spcBef>
              <a:spcAft>
                <a:spcPts val="0"/>
              </a:spcAft>
              <a:buSzPts val="1400"/>
              <a:buNone/>
              <a:defRPr sz="1800" b="0" i="0" u="none" strike="noStrike" cap="none">
                <a:solidFill>
                  <a:schemeClr val="dk1"/>
                </a:solidFill>
                <a:latin typeface="Arial"/>
                <a:ea typeface="Arial"/>
                <a:cs typeface="Arial"/>
                <a:sym typeface="Arial"/>
              </a:defRPr>
            </a:lvl6pPr>
            <a:lvl7pPr marR="0" lvl="6" algn="l" rtl="0">
              <a:spcBef>
                <a:spcPts val="0"/>
              </a:spcBef>
              <a:spcAft>
                <a:spcPts val="0"/>
              </a:spcAft>
              <a:buSzPts val="1400"/>
              <a:buNone/>
              <a:defRPr sz="1800" b="0" i="0" u="none" strike="noStrike" cap="none">
                <a:solidFill>
                  <a:schemeClr val="dk1"/>
                </a:solidFill>
                <a:latin typeface="Arial"/>
                <a:ea typeface="Arial"/>
                <a:cs typeface="Arial"/>
                <a:sym typeface="Arial"/>
              </a:defRPr>
            </a:lvl7pPr>
            <a:lvl8pPr marR="0" lvl="7" algn="l" rtl="0">
              <a:spcBef>
                <a:spcPts val="0"/>
              </a:spcBef>
              <a:spcAft>
                <a:spcPts val="0"/>
              </a:spcAft>
              <a:buSzPts val="1400"/>
              <a:buNone/>
              <a:defRPr sz="1800" b="0" i="0" u="none" strike="noStrike" cap="none">
                <a:solidFill>
                  <a:schemeClr val="dk1"/>
                </a:solidFill>
                <a:latin typeface="Arial"/>
                <a:ea typeface="Arial"/>
                <a:cs typeface="Arial"/>
                <a:sym typeface="Arial"/>
              </a:defRPr>
            </a:lvl8pPr>
            <a:lvl9pPr marR="0" lvl="8" algn="l" rtl="0">
              <a:spcBef>
                <a:spcPts val="0"/>
              </a:spcBef>
              <a:spcAft>
                <a:spcPts val="0"/>
              </a:spcAft>
              <a:buSzPts val="1400"/>
              <a:buNone/>
              <a:defRPr sz="1800" b="0" i="0" u="none" strike="noStrike" cap="none">
                <a:solidFill>
                  <a:schemeClr val="dk1"/>
                </a:solidFill>
                <a:latin typeface="Arial"/>
                <a:ea typeface="Arial"/>
                <a:cs typeface="Arial"/>
                <a:sym typeface="Arial"/>
              </a:defRPr>
            </a:lvl9pPr>
          </a:lstStyle>
          <a:p>
            <a:endParaRPr/>
          </a:p>
        </p:txBody>
      </p:sp>
      <p:sp>
        <p:nvSpPr>
          <p:cNvPr id="10" name="Google Shape;10;p12"/>
          <p:cNvSpPr txBox="1">
            <a:spLocks noGrp="1"/>
          </p:cNvSpPr>
          <p:nvPr>
            <p:ph type="sldNum" idx="12"/>
          </p:nvPr>
        </p:nvSpPr>
        <p:spPr>
          <a:xfrm>
            <a:off x="12216289" y="9038672"/>
            <a:ext cx="3891915" cy="519204"/>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703" b="0" i="0" u="none" strike="noStrike" cap="none">
                <a:solidFill>
                  <a:srgbClr val="888888"/>
                </a:solidFill>
                <a:latin typeface="Helvetica Neue"/>
                <a:ea typeface="Helvetica Neue"/>
                <a:cs typeface="Helvetica Neue"/>
                <a:sym typeface="Helvetica Neue"/>
              </a:defRPr>
            </a:lvl1pPr>
            <a:lvl2pPr marL="0" marR="0" lvl="1" indent="0" algn="r" rtl="0">
              <a:spcBef>
                <a:spcPts val="0"/>
              </a:spcBef>
              <a:buNone/>
              <a:defRPr sz="1703" b="0" i="0" u="none" strike="noStrike" cap="none">
                <a:solidFill>
                  <a:srgbClr val="888888"/>
                </a:solidFill>
                <a:latin typeface="Helvetica Neue"/>
                <a:ea typeface="Helvetica Neue"/>
                <a:cs typeface="Helvetica Neue"/>
                <a:sym typeface="Helvetica Neue"/>
              </a:defRPr>
            </a:lvl2pPr>
            <a:lvl3pPr marL="0" marR="0" lvl="2" indent="0" algn="r" rtl="0">
              <a:spcBef>
                <a:spcPts val="0"/>
              </a:spcBef>
              <a:buNone/>
              <a:defRPr sz="1703" b="0" i="0" u="none" strike="noStrike" cap="none">
                <a:solidFill>
                  <a:srgbClr val="888888"/>
                </a:solidFill>
                <a:latin typeface="Helvetica Neue"/>
                <a:ea typeface="Helvetica Neue"/>
                <a:cs typeface="Helvetica Neue"/>
                <a:sym typeface="Helvetica Neue"/>
              </a:defRPr>
            </a:lvl3pPr>
            <a:lvl4pPr marL="0" marR="0" lvl="3" indent="0" algn="r" rtl="0">
              <a:spcBef>
                <a:spcPts val="0"/>
              </a:spcBef>
              <a:buNone/>
              <a:defRPr sz="1703" b="0" i="0" u="none" strike="noStrike" cap="none">
                <a:solidFill>
                  <a:srgbClr val="888888"/>
                </a:solidFill>
                <a:latin typeface="Helvetica Neue"/>
                <a:ea typeface="Helvetica Neue"/>
                <a:cs typeface="Helvetica Neue"/>
                <a:sym typeface="Helvetica Neue"/>
              </a:defRPr>
            </a:lvl4pPr>
            <a:lvl5pPr marL="0" marR="0" lvl="4" indent="0" algn="r" rtl="0">
              <a:spcBef>
                <a:spcPts val="0"/>
              </a:spcBef>
              <a:buNone/>
              <a:defRPr sz="1703" b="0" i="0" u="none" strike="noStrike" cap="none">
                <a:solidFill>
                  <a:srgbClr val="888888"/>
                </a:solidFill>
                <a:latin typeface="Helvetica Neue"/>
                <a:ea typeface="Helvetica Neue"/>
                <a:cs typeface="Helvetica Neue"/>
                <a:sym typeface="Helvetica Neue"/>
              </a:defRPr>
            </a:lvl5pPr>
            <a:lvl6pPr marL="0" marR="0" lvl="5" indent="0" algn="r" rtl="0">
              <a:spcBef>
                <a:spcPts val="0"/>
              </a:spcBef>
              <a:buNone/>
              <a:defRPr sz="1703" b="0" i="0" u="none" strike="noStrike" cap="none">
                <a:solidFill>
                  <a:srgbClr val="888888"/>
                </a:solidFill>
                <a:latin typeface="Helvetica Neue"/>
                <a:ea typeface="Helvetica Neue"/>
                <a:cs typeface="Helvetica Neue"/>
                <a:sym typeface="Helvetica Neue"/>
              </a:defRPr>
            </a:lvl6pPr>
            <a:lvl7pPr marL="0" marR="0" lvl="6" indent="0" algn="r" rtl="0">
              <a:spcBef>
                <a:spcPts val="0"/>
              </a:spcBef>
              <a:buNone/>
              <a:defRPr sz="1703" b="0" i="0" u="none" strike="noStrike" cap="none">
                <a:solidFill>
                  <a:srgbClr val="888888"/>
                </a:solidFill>
                <a:latin typeface="Helvetica Neue"/>
                <a:ea typeface="Helvetica Neue"/>
                <a:cs typeface="Helvetica Neue"/>
                <a:sym typeface="Helvetica Neue"/>
              </a:defRPr>
            </a:lvl7pPr>
            <a:lvl8pPr marL="0" marR="0" lvl="7" indent="0" algn="r" rtl="0">
              <a:spcBef>
                <a:spcPts val="0"/>
              </a:spcBef>
              <a:buNone/>
              <a:defRPr sz="1703" b="0" i="0" u="none" strike="noStrike" cap="none">
                <a:solidFill>
                  <a:srgbClr val="888888"/>
                </a:solidFill>
                <a:latin typeface="Helvetica Neue"/>
                <a:ea typeface="Helvetica Neue"/>
                <a:cs typeface="Helvetica Neue"/>
                <a:sym typeface="Helvetica Neue"/>
              </a:defRPr>
            </a:lvl8pPr>
            <a:lvl9pPr marL="0" marR="0" lvl="8" indent="0" algn="r" rtl="0">
              <a:spcBef>
                <a:spcPts val="0"/>
              </a:spcBef>
              <a:buNone/>
              <a:defRPr sz="1703" b="0" i="0" u="none" strike="noStrike" cap="none">
                <a:solidFill>
                  <a:srgbClr val="888888"/>
                </a:solidFill>
                <a:latin typeface="Helvetica Neue"/>
                <a:ea typeface="Helvetica Neue"/>
                <a:cs typeface="Helvetica Neue"/>
                <a:sym typeface="Helvetica Neue"/>
              </a:defRPr>
            </a:lvl9pPr>
          </a:lstStyle>
          <a:p>
            <a:pPr marL="0" lvl="0" indent="0" algn="r" rtl="0">
              <a:spcBef>
                <a:spcPts val="0"/>
              </a:spcBef>
              <a:spcAft>
                <a:spcPts val="0"/>
              </a:spcAft>
              <a:buNone/>
            </a:pPr>
            <a:fld id="{00000000-1234-1234-1234-123412341234}" type="slidenum">
              <a:rPr lang="en-US"/>
              <a:t>‹Nº›</a:t>
            </a:fld>
            <a:endParaRPr/>
          </a:p>
        </p:txBody>
      </p:sp>
    </p:spTree>
    <p:extLst>
      <p:ext uri="{BB962C8B-B14F-4D97-AF65-F5344CB8AC3E}">
        <p14:creationId xmlns:p14="http://schemas.microsoft.com/office/powerpoint/2010/main" val="2195449550"/>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5.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2.xml"/><Relationship Id="rId1" Type="http://schemas.openxmlformats.org/officeDocument/2006/relationships/slideLayout" Target="../slideLayouts/slideLayout15.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8" Type="http://schemas.openxmlformats.org/officeDocument/2006/relationships/image" Target="../media/image25.sv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29.svg"/><Relationship Id="rId2" Type="http://schemas.openxmlformats.org/officeDocument/2006/relationships/notesSlide" Target="../notesSlides/notesSlide13.xml"/><Relationship Id="rId1" Type="http://schemas.openxmlformats.org/officeDocument/2006/relationships/slideLayout" Target="../slideLayouts/slideLayout15.xml"/><Relationship Id="rId6" Type="http://schemas.openxmlformats.org/officeDocument/2006/relationships/image" Target="../media/image23.sv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svg"/><Relationship Id="rId4" Type="http://schemas.openxmlformats.org/officeDocument/2006/relationships/image" Target="../media/image21.svg"/><Relationship Id="rId9" Type="http://schemas.openxmlformats.org/officeDocument/2006/relationships/image" Target="../media/image26.png"/></Relationships>
</file>

<file path=ppt/slides/_rels/slide14.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20.png"/><Relationship Id="rId7"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15.xml"/><Relationship Id="rId6" Type="http://schemas.openxmlformats.org/officeDocument/2006/relationships/image" Target="../media/image25.svg"/><Relationship Id="rId5" Type="http://schemas.openxmlformats.org/officeDocument/2006/relationships/image" Target="../media/image24.png"/><Relationship Id="rId10" Type="http://schemas.openxmlformats.org/officeDocument/2006/relationships/image" Target="../media/image29.svg"/><Relationship Id="rId4" Type="http://schemas.openxmlformats.org/officeDocument/2006/relationships/image" Target="../media/image21.svg"/><Relationship Id="rId9" Type="http://schemas.openxmlformats.org/officeDocument/2006/relationships/image" Target="../media/image2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5.xml"/><Relationship Id="rId5" Type="http://schemas.openxmlformats.org/officeDocument/2006/relationships/image" Target="../media/image14.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9.xml"/><Relationship Id="rId1" Type="http://schemas.openxmlformats.org/officeDocument/2006/relationships/slideLayout" Target="../slideLayouts/slideLayout1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7"/>
        <p:cNvGrpSpPr/>
        <p:nvPr/>
      </p:nvGrpSpPr>
      <p:grpSpPr>
        <a:xfrm>
          <a:off x="0" y="0"/>
          <a:ext cx="0" cy="0"/>
          <a:chOff x="0" y="0"/>
          <a:chExt cx="0" cy="0"/>
        </a:xfrm>
      </p:grpSpPr>
      <p:pic>
        <p:nvPicPr>
          <p:cNvPr id="58" name="Google Shape;58;p1"/>
          <p:cNvPicPr preferRelativeResize="0">
            <a:picLocks noGrp="1"/>
          </p:cNvPicPr>
          <p:nvPr>
            <p:ph type="pic" idx="2"/>
          </p:nvPr>
        </p:nvPicPr>
        <p:blipFill>
          <a:blip r:embed="rId3"/>
          <a:srcRect t="9868" b="9868"/>
          <a:stretch/>
        </p:blipFill>
        <p:spPr>
          <a:xfrm>
            <a:off x="-701164" y="-131947"/>
            <a:ext cx="9745787" cy="10015905"/>
          </a:xfrm>
          <a:prstGeom prst="flowChartDelay">
            <a:avLst/>
          </a:prstGeom>
          <a:noFill/>
          <a:ln>
            <a:noFill/>
          </a:ln>
        </p:spPr>
      </p:pic>
      <p:sp>
        <p:nvSpPr>
          <p:cNvPr id="59" name="Google Shape;59;p1"/>
          <p:cNvSpPr txBox="1"/>
          <p:nvPr/>
        </p:nvSpPr>
        <p:spPr>
          <a:xfrm>
            <a:off x="9621762" y="5226274"/>
            <a:ext cx="6970620" cy="973842"/>
          </a:xfrm>
          <a:prstGeom prst="rect">
            <a:avLst/>
          </a:prstGeom>
          <a:noFill/>
          <a:ln>
            <a:noFill/>
          </a:ln>
        </p:spPr>
        <p:txBody>
          <a:bodyPr spcFirstLastPara="1" wrap="square" lIns="0" tIns="0" rIns="0" bIns="0" anchor="ctr" anchorCtr="0">
            <a:noAutofit/>
          </a:bodyPr>
          <a:lstStyle/>
          <a:p>
            <a:r>
              <a:rPr lang="es-CO" sz="4400" b="1" dirty="0">
                <a:solidFill>
                  <a:schemeClr val="bg1"/>
                </a:solidFill>
                <a:latin typeface="Helvetica Neue" panose="020B0604020202020204" charset="0"/>
                <a:ea typeface="Verdana" panose="020B0604030504040204" pitchFamily="34" charset="0"/>
                <a:cs typeface="Verdana" panose="020B0604030504040204" pitchFamily="34" charset="0"/>
              </a:rPr>
              <a:t>Grupo de Trabajo sobre la Ética de la IA en América Latina y el Caribe </a:t>
            </a:r>
            <a:endParaRPr lang="es-CO" sz="4400" b="1" i="0" u="none" strike="noStrike" cap="none" dirty="0">
              <a:solidFill>
                <a:schemeClr val="lt1"/>
              </a:solidFill>
              <a:latin typeface="Helvetica Neue"/>
              <a:ea typeface="Helvetica Neue"/>
              <a:cs typeface="Helvetica Neue"/>
              <a:sym typeface="Helvetica Neue"/>
            </a:endParaRPr>
          </a:p>
        </p:txBody>
      </p:sp>
      <p:sp>
        <p:nvSpPr>
          <p:cNvPr id="60" name="Google Shape;60;p1"/>
          <p:cNvSpPr txBox="1"/>
          <p:nvPr/>
        </p:nvSpPr>
        <p:spPr>
          <a:xfrm>
            <a:off x="9621762" y="7359059"/>
            <a:ext cx="6970620" cy="566366"/>
          </a:xfrm>
          <a:prstGeom prst="rect">
            <a:avLst/>
          </a:prstGeom>
          <a:noFill/>
          <a:ln>
            <a:noFill/>
          </a:ln>
        </p:spPr>
        <p:txBody>
          <a:bodyPr spcFirstLastPara="1" wrap="square" lIns="0" tIns="0" rIns="0" bIns="0" anchor="ctr" anchorCtr="0">
            <a:noAutofit/>
          </a:bodyPr>
          <a:lstStyle/>
          <a:p>
            <a:pPr>
              <a:lnSpc>
                <a:spcPct val="101250"/>
              </a:lnSpc>
            </a:pPr>
            <a:r>
              <a:rPr lang="es-ES" sz="2800" dirty="0">
                <a:solidFill>
                  <a:schemeClr val="bg1"/>
                </a:solidFill>
                <a:latin typeface="Helvetica Neue" panose="020B0604020202020204" charset="0"/>
                <a:ea typeface="Verdana" panose="020B0604030504040204" pitchFamily="34" charset="0"/>
                <a:cs typeface="Verdana" panose="020B0604030504040204" pitchFamily="34" charset="0"/>
              </a:rPr>
              <a:t>Subgrupo temático 2: Talento y Futuro del Trabajo</a:t>
            </a:r>
          </a:p>
          <a:p>
            <a:pPr>
              <a:lnSpc>
                <a:spcPct val="101250"/>
              </a:lnSpc>
            </a:pPr>
            <a:r>
              <a:rPr lang="es-CO" sz="2800" dirty="0">
                <a:solidFill>
                  <a:schemeClr val="bg1"/>
                </a:solidFill>
                <a:latin typeface="Helvetica Neue" panose="020B0604020202020204" charset="0"/>
                <a:ea typeface="Verdana" panose="020B0604030504040204" pitchFamily="34" charset="0"/>
                <a:cs typeface="Verdana" panose="020B0604030504040204" pitchFamily="34" charset="0"/>
              </a:rPr>
              <a:t>Sesión 1</a:t>
            </a:r>
          </a:p>
        </p:txBody>
      </p:sp>
      <p:sp>
        <p:nvSpPr>
          <p:cNvPr id="61" name="Google Shape;61;p1"/>
          <p:cNvSpPr txBox="1"/>
          <p:nvPr/>
        </p:nvSpPr>
        <p:spPr>
          <a:xfrm>
            <a:off x="9621762" y="8547243"/>
            <a:ext cx="6970620" cy="806998"/>
          </a:xfrm>
          <a:prstGeom prst="rect">
            <a:avLst/>
          </a:prstGeom>
          <a:noFill/>
          <a:ln>
            <a:noFill/>
          </a:ln>
        </p:spPr>
        <p:txBody>
          <a:bodyPr spcFirstLastPara="1" wrap="square" lIns="0" tIns="0" rIns="0" bIns="0" anchor="ctr" anchorCtr="0">
            <a:noAutofit/>
          </a:bodyPr>
          <a:lstStyle/>
          <a:p>
            <a:pPr marL="0" marR="0" lvl="0" indent="0" algn="l" rtl="0">
              <a:lnSpc>
                <a:spcPct val="101250"/>
              </a:lnSpc>
              <a:spcBef>
                <a:spcPts val="0"/>
              </a:spcBef>
              <a:spcAft>
                <a:spcPts val="0"/>
              </a:spcAft>
              <a:buNone/>
            </a:pPr>
            <a:r>
              <a:rPr lang="es-CO" sz="2000" dirty="0">
                <a:solidFill>
                  <a:schemeClr val="lt1"/>
                </a:solidFill>
                <a:latin typeface="Helvetica Neue Light"/>
                <a:ea typeface="Helvetica Neue Light"/>
                <a:cs typeface="Helvetica Neue Light"/>
                <a:sym typeface="Helvetica Neue Light"/>
              </a:rPr>
              <a:t>21 de febrero de 2025</a:t>
            </a:r>
            <a:endParaRPr lang="es-CO" sz="2000" b="0" i="0" u="none" strike="noStrike" cap="none" dirty="0">
              <a:solidFill>
                <a:schemeClr val="lt1"/>
              </a:solidFill>
              <a:latin typeface="Helvetica Neue Light"/>
              <a:ea typeface="Helvetica Neue Light"/>
              <a:cs typeface="Helvetica Neue Light"/>
              <a:sym typeface="Helvetica Neue Light"/>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5BA7DF29-7E56-C563-E333-FD08E8666824}"/>
            </a:ext>
          </a:extLst>
        </p:cNvPr>
        <p:cNvGrpSpPr/>
        <p:nvPr/>
      </p:nvGrpSpPr>
      <p:grpSpPr>
        <a:xfrm>
          <a:off x="0" y="0"/>
          <a:ext cx="0" cy="0"/>
          <a:chOff x="0" y="0"/>
          <a:chExt cx="0" cy="0"/>
        </a:xfrm>
      </p:grpSpPr>
      <p:sp>
        <p:nvSpPr>
          <p:cNvPr id="105" name="Google Shape;105;p7">
            <a:extLst>
              <a:ext uri="{FF2B5EF4-FFF2-40B4-BE49-F238E27FC236}">
                <a16:creationId xmlns:a16="http://schemas.microsoft.com/office/drawing/2014/main" id="{0A3ED3F1-679A-4D1C-761B-647AFC15ED1B}"/>
              </a:ext>
            </a:extLst>
          </p:cNvPr>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6000" b="1" i="0" u="none" strike="noStrike" cap="none" dirty="0">
                <a:solidFill>
                  <a:schemeClr val="lt1"/>
                </a:solidFill>
                <a:latin typeface="Helvetica Neue"/>
                <a:ea typeface="Helvetica Neue"/>
                <a:cs typeface="Helvetica Neue"/>
                <a:sym typeface="Helvetica Neue"/>
              </a:rPr>
              <a:t>2.b</a:t>
            </a:r>
          </a:p>
          <a:p>
            <a:pPr marL="0" marR="0" lvl="0" indent="0" algn="ctr" rtl="0">
              <a:spcBef>
                <a:spcPts val="0"/>
              </a:spcBef>
              <a:spcAft>
                <a:spcPts val="0"/>
              </a:spcAft>
              <a:buNone/>
            </a:pPr>
            <a:r>
              <a:rPr lang="es-ES" sz="6000" b="1" i="0" u="none" strike="noStrike" cap="none" dirty="0">
                <a:solidFill>
                  <a:schemeClr val="lt1"/>
                </a:solidFill>
                <a:latin typeface="Helvetica Neue"/>
                <a:ea typeface="Helvetica Neue"/>
                <a:cs typeface="Helvetica Neue"/>
                <a:sym typeface="Helvetica Neue"/>
              </a:rPr>
              <a:t>Estructura</a:t>
            </a:r>
          </a:p>
        </p:txBody>
      </p:sp>
    </p:spTree>
    <p:extLst>
      <p:ext uri="{BB962C8B-B14F-4D97-AF65-F5344CB8AC3E}">
        <p14:creationId xmlns:p14="http://schemas.microsoft.com/office/powerpoint/2010/main" val="42426790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E06DFF90-7635-9D5A-ADE3-CC8A0C885D3D}"/>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58AA7783-077B-9403-9A60-3BE6E6555CA4}"/>
              </a:ext>
            </a:extLst>
          </p:cNvPr>
          <p:cNvSpPr txBox="1"/>
          <p:nvPr/>
        </p:nvSpPr>
        <p:spPr>
          <a:xfrm>
            <a:off x="887938" y="111676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Marcos e insumos de referencia (1)</a:t>
            </a:r>
          </a:p>
        </p:txBody>
      </p:sp>
      <p:pic>
        <p:nvPicPr>
          <p:cNvPr id="2" name="Imagen 1">
            <a:extLst>
              <a:ext uri="{FF2B5EF4-FFF2-40B4-BE49-F238E27FC236}">
                <a16:creationId xmlns:a16="http://schemas.microsoft.com/office/drawing/2014/main" id="{F1B87932-FE95-12DC-04BF-6489D529128A}"/>
              </a:ext>
            </a:extLst>
          </p:cNvPr>
          <p:cNvPicPr>
            <a:picLocks noChangeAspect="1"/>
          </p:cNvPicPr>
          <p:nvPr/>
        </p:nvPicPr>
        <p:blipFill rotWithShape="1">
          <a:blip r:embed="rId3"/>
          <a:srcRect l="29414" t="8507" r="29278" b="4108"/>
          <a:stretch/>
        </p:blipFill>
        <p:spPr>
          <a:xfrm>
            <a:off x="1459081" y="2473392"/>
            <a:ext cx="4507832" cy="6357379"/>
          </a:xfrm>
          <a:prstGeom prst="rect">
            <a:avLst/>
          </a:prstGeom>
        </p:spPr>
      </p:pic>
      <p:pic>
        <p:nvPicPr>
          <p:cNvPr id="3" name="Imagen 2">
            <a:extLst>
              <a:ext uri="{FF2B5EF4-FFF2-40B4-BE49-F238E27FC236}">
                <a16:creationId xmlns:a16="http://schemas.microsoft.com/office/drawing/2014/main" id="{01A8069F-236A-EAAB-AD7F-5A7440F17762}"/>
              </a:ext>
            </a:extLst>
          </p:cNvPr>
          <p:cNvPicPr>
            <a:picLocks noChangeAspect="1"/>
          </p:cNvPicPr>
          <p:nvPr/>
        </p:nvPicPr>
        <p:blipFill>
          <a:blip r:embed="rId4"/>
          <a:srcRect l="61952" t="8069" r="15604" b="4665"/>
          <a:stretch/>
        </p:blipFill>
        <p:spPr>
          <a:xfrm>
            <a:off x="6558605" y="2473392"/>
            <a:ext cx="4727054" cy="6619544"/>
          </a:xfrm>
          <a:prstGeom prst="rect">
            <a:avLst/>
          </a:prstGeom>
        </p:spPr>
      </p:pic>
      <p:pic>
        <p:nvPicPr>
          <p:cNvPr id="7" name="Imagen 6">
            <a:extLst>
              <a:ext uri="{FF2B5EF4-FFF2-40B4-BE49-F238E27FC236}">
                <a16:creationId xmlns:a16="http://schemas.microsoft.com/office/drawing/2014/main" id="{853C2D20-B33C-8FEE-1FB0-1DCE85797434}"/>
              </a:ext>
            </a:extLst>
          </p:cNvPr>
          <p:cNvPicPr>
            <a:picLocks noChangeAspect="1"/>
          </p:cNvPicPr>
          <p:nvPr/>
        </p:nvPicPr>
        <p:blipFill>
          <a:blip r:embed="rId5"/>
          <a:srcRect l="66775" t="8068" r="10781" b="4836"/>
          <a:stretch/>
        </p:blipFill>
        <p:spPr>
          <a:xfrm>
            <a:off x="11667141" y="2667346"/>
            <a:ext cx="4410002" cy="6163425"/>
          </a:xfrm>
          <a:prstGeom prst="rect">
            <a:avLst/>
          </a:prstGeom>
        </p:spPr>
      </p:pic>
    </p:spTree>
    <p:extLst>
      <p:ext uri="{BB962C8B-B14F-4D97-AF65-F5344CB8AC3E}">
        <p14:creationId xmlns:p14="http://schemas.microsoft.com/office/powerpoint/2010/main" val="3878699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CB4C9E0F-F334-3376-7182-88D3D2F345D2}"/>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DC3AF6E4-D337-17C2-D5F5-F343E59A85EA}"/>
              </a:ext>
            </a:extLst>
          </p:cNvPr>
          <p:cNvSpPr txBox="1"/>
          <p:nvPr/>
        </p:nvSpPr>
        <p:spPr>
          <a:xfrm>
            <a:off x="887938" y="111676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Marcos e insumos de referencia (2)</a:t>
            </a:r>
          </a:p>
        </p:txBody>
      </p:sp>
      <p:pic>
        <p:nvPicPr>
          <p:cNvPr id="4" name="Imagen 3">
            <a:extLst>
              <a:ext uri="{FF2B5EF4-FFF2-40B4-BE49-F238E27FC236}">
                <a16:creationId xmlns:a16="http://schemas.microsoft.com/office/drawing/2014/main" id="{695BA1FB-72E3-EB00-9BD9-0696090D2738}"/>
              </a:ext>
            </a:extLst>
          </p:cNvPr>
          <p:cNvPicPr>
            <a:picLocks noChangeAspect="1"/>
          </p:cNvPicPr>
          <p:nvPr/>
        </p:nvPicPr>
        <p:blipFill>
          <a:blip r:embed="rId3"/>
          <a:srcRect l="66960" t="8069" r="10596" b="4665"/>
          <a:stretch/>
        </p:blipFill>
        <p:spPr>
          <a:xfrm>
            <a:off x="1000501" y="2167007"/>
            <a:ext cx="4788831" cy="6706055"/>
          </a:xfrm>
          <a:prstGeom prst="rect">
            <a:avLst/>
          </a:prstGeom>
        </p:spPr>
      </p:pic>
      <p:pic>
        <p:nvPicPr>
          <p:cNvPr id="5" name="Imagen 4">
            <a:extLst>
              <a:ext uri="{FF2B5EF4-FFF2-40B4-BE49-F238E27FC236}">
                <a16:creationId xmlns:a16="http://schemas.microsoft.com/office/drawing/2014/main" id="{8DA35A9A-3F4E-7A12-C39D-1C2825145AE8}"/>
              </a:ext>
            </a:extLst>
          </p:cNvPr>
          <p:cNvPicPr>
            <a:picLocks noChangeAspect="1"/>
          </p:cNvPicPr>
          <p:nvPr/>
        </p:nvPicPr>
        <p:blipFill>
          <a:blip r:embed="rId4"/>
          <a:srcRect l="67053" t="8068" r="10689" b="4150"/>
          <a:stretch/>
        </p:blipFill>
        <p:spPr>
          <a:xfrm>
            <a:off x="6709145" y="2421819"/>
            <a:ext cx="4374555" cy="6213426"/>
          </a:xfrm>
          <a:prstGeom prst="rect">
            <a:avLst/>
          </a:prstGeom>
        </p:spPr>
      </p:pic>
      <p:pic>
        <p:nvPicPr>
          <p:cNvPr id="6" name="Imagen 5">
            <a:extLst>
              <a:ext uri="{FF2B5EF4-FFF2-40B4-BE49-F238E27FC236}">
                <a16:creationId xmlns:a16="http://schemas.microsoft.com/office/drawing/2014/main" id="{31911ACA-62A8-9DC0-55C1-76928CB90A83}"/>
              </a:ext>
            </a:extLst>
          </p:cNvPr>
          <p:cNvPicPr>
            <a:picLocks noChangeAspect="1"/>
          </p:cNvPicPr>
          <p:nvPr/>
        </p:nvPicPr>
        <p:blipFill>
          <a:blip r:embed="rId5"/>
          <a:srcRect l="65940" t="10128" r="9593" b="4150"/>
          <a:stretch/>
        </p:blipFill>
        <p:spPr>
          <a:xfrm>
            <a:off x="12003513" y="2654137"/>
            <a:ext cx="4555956" cy="5748790"/>
          </a:xfrm>
          <a:prstGeom prst="rect">
            <a:avLst/>
          </a:prstGeom>
        </p:spPr>
      </p:pic>
    </p:spTree>
    <p:extLst>
      <p:ext uri="{BB962C8B-B14F-4D97-AF65-F5344CB8AC3E}">
        <p14:creationId xmlns:p14="http://schemas.microsoft.com/office/powerpoint/2010/main" val="216713422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7E332897-2138-8095-8BCC-97DC7B08F466}"/>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062493CE-AF5F-BF74-8715-FE0DD6BB7552}"/>
              </a:ext>
            </a:extLst>
          </p:cNvPr>
          <p:cNvSpPr txBox="1"/>
          <p:nvPr/>
        </p:nvSpPr>
        <p:spPr>
          <a:xfrm>
            <a:off x="866673" y="144637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Marco de competencias para la IA en ALC: Generalidades</a:t>
            </a:r>
          </a:p>
        </p:txBody>
      </p:sp>
      <p:sp>
        <p:nvSpPr>
          <p:cNvPr id="2" name="Rectángulo: esquinas redondeadas 1">
            <a:extLst>
              <a:ext uri="{FF2B5EF4-FFF2-40B4-BE49-F238E27FC236}">
                <a16:creationId xmlns:a16="http://schemas.microsoft.com/office/drawing/2014/main" id="{9C49AD35-6624-CE38-1677-3886BCA7E9D8}"/>
              </a:ext>
            </a:extLst>
          </p:cNvPr>
          <p:cNvSpPr/>
          <p:nvPr/>
        </p:nvSpPr>
        <p:spPr>
          <a:xfrm>
            <a:off x="2060109" y="3064631"/>
            <a:ext cx="13762920" cy="1496401"/>
          </a:xfrm>
          <a:prstGeom prst="roundRect">
            <a:avLst/>
          </a:prstGeom>
          <a:solidFill>
            <a:srgbClr val="8FAADC">
              <a:alpha val="5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3" name="CuadroTexto 2">
            <a:extLst>
              <a:ext uri="{FF2B5EF4-FFF2-40B4-BE49-F238E27FC236}">
                <a16:creationId xmlns:a16="http://schemas.microsoft.com/office/drawing/2014/main" id="{4235CD40-0D50-7748-D2E8-2222ED506444}"/>
              </a:ext>
            </a:extLst>
          </p:cNvPr>
          <p:cNvSpPr txBox="1"/>
          <p:nvPr/>
        </p:nvSpPr>
        <p:spPr>
          <a:xfrm>
            <a:off x="2286611" y="3211514"/>
            <a:ext cx="13424466" cy="110799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200" dirty="0">
                <a:latin typeface="Helvetica Neue" panose="020B0604020202020204"/>
                <a:ea typeface="Verdana" panose="020B0604030504040204" pitchFamily="34" charset="0"/>
              </a:rPr>
              <a:t>Presentar un marco de referencia adaptable sobre las competencias y habilidades asociadas que deben desarrollarse y/o potenciarse en la población latinoamericana y caribeña con el objetivo de aprovechar plenamente las oportunidades que genera la IA, gestionando y mitigando adecuadamente sus riesgos.</a:t>
            </a:r>
          </a:p>
        </p:txBody>
      </p:sp>
      <p:pic>
        <p:nvPicPr>
          <p:cNvPr id="7" name="Gráfico 6">
            <a:extLst>
              <a:ext uri="{FF2B5EF4-FFF2-40B4-BE49-F238E27FC236}">
                <a16:creationId xmlns:a16="http://schemas.microsoft.com/office/drawing/2014/main" id="{351D897E-CA75-4C18-EBF0-8A15795FE56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17800" y="6254213"/>
            <a:ext cx="830997" cy="830997"/>
          </a:xfrm>
          <a:prstGeom prst="rect">
            <a:avLst/>
          </a:prstGeom>
        </p:spPr>
      </p:pic>
      <p:pic>
        <p:nvPicPr>
          <p:cNvPr id="8" name="Gráfico 7" descr="Diana con relleno sólido">
            <a:extLst>
              <a:ext uri="{FF2B5EF4-FFF2-40B4-BE49-F238E27FC236}">
                <a16:creationId xmlns:a16="http://schemas.microsoft.com/office/drawing/2014/main" id="{D8B9FA6B-E69B-BB15-8484-CAFA139996EB}"/>
              </a:ext>
            </a:extLst>
          </p:cNvPr>
          <p:cNvPicPr>
            <a:picLocks noChangeAspect="1"/>
          </p:cNvPicPr>
          <p:nvPr/>
        </p:nvPicPr>
        <p:blipFill>
          <a:blip r:embed="rId5">
            <a:extLst>
              <a:ext uri="{96DAC541-7B7A-43D3-8B79-37D633B846F1}">
                <asvg:svgBlip xmlns:asvg="http://schemas.microsoft.com/office/drawing/2016/SVG/main" r:embed="rId6"/>
              </a:ext>
            </a:extLst>
          </a:blip>
          <a:srcRect/>
          <a:stretch/>
        </p:blipFill>
        <p:spPr>
          <a:xfrm>
            <a:off x="1024364" y="3448928"/>
            <a:ext cx="727805" cy="727805"/>
          </a:xfrm>
          <a:prstGeom prst="rect">
            <a:avLst/>
          </a:prstGeom>
        </p:spPr>
      </p:pic>
      <p:sp>
        <p:nvSpPr>
          <p:cNvPr id="9" name="Rectángulo: esquinas redondeadas 8">
            <a:extLst>
              <a:ext uri="{FF2B5EF4-FFF2-40B4-BE49-F238E27FC236}">
                <a16:creationId xmlns:a16="http://schemas.microsoft.com/office/drawing/2014/main" id="{CD256CDE-04AC-53E4-1732-9D7A11656320}"/>
              </a:ext>
            </a:extLst>
          </p:cNvPr>
          <p:cNvSpPr/>
          <p:nvPr/>
        </p:nvSpPr>
        <p:spPr>
          <a:xfrm>
            <a:off x="1087074" y="7158627"/>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D0D3E056-E612-A9AF-4FE1-78A274550C75}"/>
              </a:ext>
            </a:extLst>
          </p:cNvPr>
          <p:cNvSpPr txBox="1"/>
          <p:nvPr/>
        </p:nvSpPr>
        <p:spPr>
          <a:xfrm>
            <a:off x="1024364" y="7601644"/>
            <a:ext cx="3217870"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1. Antecedentes y justificación</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pic>
        <p:nvPicPr>
          <p:cNvPr id="11" name="Gráfico 10">
            <a:extLst>
              <a:ext uri="{FF2B5EF4-FFF2-40B4-BE49-F238E27FC236}">
                <a16:creationId xmlns:a16="http://schemas.microsoft.com/office/drawing/2014/main" id="{D7B5C5A6-53F4-D980-0D39-A407DFD7F7B0}"/>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4330913" y="6168498"/>
            <a:ext cx="832721" cy="832721"/>
          </a:xfrm>
          <a:prstGeom prst="rect">
            <a:avLst/>
          </a:prstGeom>
        </p:spPr>
      </p:pic>
      <p:pic>
        <p:nvPicPr>
          <p:cNvPr id="12" name="Gráfico 11" descr="Éxito de grupo contorno">
            <a:extLst>
              <a:ext uri="{FF2B5EF4-FFF2-40B4-BE49-F238E27FC236}">
                <a16:creationId xmlns:a16="http://schemas.microsoft.com/office/drawing/2014/main" id="{2E63157C-7444-E1AA-A112-288CD1BA0720}"/>
              </a:ext>
            </a:extLst>
          </p:cNvPr>
          <p:cNvPicPr>
            <a:picLocks noChangeAspect="1"/>
          </p:cNvPicPr>
          <p:nvPr/>
        </p:nvPicPr>
        <p:blipFill>
          <a:blip r:embed="rId9">
            <a:extLst>
              <a:ext uri="{96DAC541-7B7A-43D3-8B79-37D633B846F1}">
                <asvg:svgBlip xmlns:asvg="http://schemas.microsoft.com/office/drawing/2016/SVG/main" r:embed="rId10"/>
              </a:ext>
            </a:extLst>
          </a:blip>
          <a:srcRect/>
          <a:stretch/>
        </p:blipFill>
        <p:spPr>
          <a:xfrm>
            <a:off x="6400058" y="6235182"/>
            <a:ext cx="872567" cy="872567"/>
          </a:xfrm>
          <a:prstGeom prst="rect">
            <a:avLst/>
          </a:prstGeom>
        </p:spPr>
      </p:pic>
      <p:sp>
        <p:nvSpPr>
          <p:cNvPr id="13" name="Rectángulo: esquinas redondeadas 12">
            <a:extLst>
              <a:ext uri="{FF2B5EF4-FFF2-40B4-BE49-F238E27FC236}">
                <a16:creationId xmlns:a16="http://schemas.microsoft.com/office/drawing/2014/main" id="{47BA3B81-0C3A-B13A-21CA-C7831E084B54}"/>
              </a:ext>
            </a:extLst>
          </p:cNvPr>
          <p:cNvSpPr/>
          <p:nvPr/>
        </p:nvSpPr>
        <p:spPr>
          <a:xfrm>
            <a:off x="5223347" y="7171556"/>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3AD50151-5A03-1E3E-8AF3-F611A37B523C}"/>
              </a:ext>
            </a:extLst>
          </p:cNvPr>
          <p:cNvSpPr txBox="1"/>
          <p:nvPr/>
        </p:nvSpPr>
        <p:spPr>
          <a:xfrm>
            <a:off x="5245963" y="7323194"/>
            <a:ext cx="30924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2. Objetivos, público objetivo y población beneficiaria</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sp>
        <p:nvSpPr>
          <p:cNvPr id="15" name="Rectángulo: esquinas redondeadas 14">
            <a:extLst>
              <a:ext uri="{FF2B5EF4-FFF2-40B4-BE49-F238E27FC236}">
                <a16:creationId xmlns:a16="http://schemas.microsoft.com/office/drawing/2014/main" id="{1B7DF07D-2F65-9B9F-CA84-B16483C6F5C3}"/>
              </a:ext>
            </a:extLst>
          </p:cNvPr>
          <p:cNvSpPr/>
          <p:nvPr/>
        </p:nvSpPr>
        <p:spPr>
          <a:xfrm>
            <a:off x="9314124" y="7171556"/>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CuadroTexto 15">
            <a:extLst>
              <a:ext uri="{FF2B5EF4-FFF2-40B4-BE49-F238E27FC236}">
                <a16:creationId xmlns:a16="http://schemas.microsoft.com/office/drawing/2014/main" id="{ED82AD85-6A7B-FFAD-6D5D-23F88C3A220B}"/>
              </a:ext>
            </a:extLst>
          </p:cNvPr>
          <p:cNvSpPr txBox="1"/>
          <p:nvPr/>
        </p:nvSpPr>
        <p:spPr>
          <a:xfrm>
            <a:off x="9296910" y="7507765"/>
            <a:ext cx="3217870"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3. Competencias transversales para la IA</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sp>
        <p:nvSpPr>
          <p:cNvPr id="17" name="Rectángulo: esquinas redondeadas 16">
            <a:extLst>
              <a:ext uri="{FF2B5EF4-FFF2-40B4-BE49-F238E27FC236}">
                <a16:creationId xmlns:a16="http://schemas.microsoft.com/office/drawing/2014/main" id="{D8D7748F-EBE7-2B30-ABBD-4CD6618F371F}"/>
              </a:ext>
            </a:extLst>
          </p:cNvPr>
          <p:cNvSpPr/>
          <p:nvPr/>
        </p:nvSpPr>
        <p:spPr>
          <a:xfrm>
            <a:off x="13229031" y="7158627"/>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CuadroTexto 17">
            <a:extLst>
              <a:ext uri="{FF2B5EF4-FFF2-40B4-BE49-F238E27FC236}">
                <a16:creationId xmlns:a16="http://schemas.microsoft.com/office/drawing/2014/main" id="{E824F383-3079-C8FD-E6B7-98F86D966020}"/>
              </a:ext>
            </a:extLst>
          </p:cNvPr>
          <p:cNvSpPr txBox="1"/>
          <p:nvPr/>
        </p:nvSpPr>
        <p:spPr>
          <a:xfrm>
            <a:off x="13178349" y="7473442"/>
            <a:ext cx="3217870"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4. Ámbitos de competencia específicos</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pic>
        <p:nvPicPr>
          <p:cNvPr id="19" name="Gráfico 18">
            <a:extLst>
              <a:ext uri="{FF2B5EF4-FFF2-40B4-BE49-F238E27FC236}">
                <a16:creationId xmlns:a16="http://schemas.microsoft.com/office/drawing/2014/main" id="{2668BC56-4482-7124-A41E-A686E2E6CC56}"/>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438990" y="6197733"/>
            <a:ext cx="823134" cy="823134"/>
          </a:xfrm>
          <a:prstGeom prst="rect">
            <a:avLst/>
          </a:prstGeom>
        </p:spPr>
      </p:pic>
      <p:sp>
        <p:nvSpPr>
          <p:cNvPr id="20" name="Rectángulo 19">
            <a:extLst>
              <a:ext uri="{FF2B5EF4-FFF2-40B4-BE49-F238E27FC236}">
                <a16:creationId xmlns:a16="http://schemas.microsoft.com/office/drawing/2014/main" id="{7D20AEC0-04E5-4DFE-6054-C0E232C97982}"/>
              </a:ext>
            </a:extLst>
          </p:cNvPr>
          <p:cNvSpPr/>
          <p:nvPr/>
        </p:nvSpPr>
        <p:spPr>
          <a:xfrm>
            <a:off x="6913118" y="5220853"/>
            <a:ext cx="3452377" cy="646331"/>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3600" b="1" kern="0" dirty="0">
                <a:solidFill>
                  <a:srgbClr val="004A84"/>
                </a:solidFill>
                <a:latin typeface="Helvetica Neue" panose="020B0604020202020204"/>
                <a:ea typeface="Verdana" panose="020B0604030504040204" pitchFamily="34" charset="0"/>
              </a:rPr>
              <a:t>Estructura</a:t>
            </a:r>
            <a:endParaRPr kumimoji="0" lang="es-MX"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Tree>
    <p:extLst>
      <p:ext uri="{BB962C8B-B14F-4D97-AF65-F5344CB8AC3E}">
        <p14:creationId xmlns:p14="http://schemas.microsoft.com/office/powerpoint/2010/main" val="29975959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672D4B73-B351-E5B7-0E9C-846349639427}"/>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0F75F5AB-B1C3-C591-9B39-DE706C0E17C8}"/>
              </a:ext>
            </a:extLst>
          </p:cNvPr>
          <p:cNvSpPr txBox="1"/>
          <p:nvPr/>
        </p:nvSpPr>
        <p:spPr>
          <a:xfrm>
            <a:off x="781317" y="1276900"/>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Marco de competencias para la IA en ALC: Contenido</a:t>
            </a:r>
          </a:p>
        </p:txBody>
      </p:sp>
      <p:pic>
        <p:nvPicPr>
          <p:cNvPr id="4" name="Gráfico 3">
            <a:extLst>
              <a:ext uri="{FF2B5EF4-FFF2-40B4-BE49-F238E27FC236}">
                <a16:creationId xmlns:a16="http://schemas.microsoft.com/office/drawing/2014/main" id="{528C9B68-B470-2CA6-02C8-9046B924524B}"/>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41528" y="2487715"/>
            <a:ext cx="830997" cy="830997"/>
          </a:xfrm>
          <a:prstGeom prst="rect">
            <a:avLst/>
          </a:prstGeom>
        </p:spPr>
      </p:pic>
      <p:sp>
        <p:nvSpPr>
          <p:cNvPr id="5" name="Rectángulo: esquinas redondeadas 4">
            <a:extLst>
              <a:ext uri="{FF2B5EF4-FFF2-40B4-BE49-F238E27FC236}">
                <a16:creationId xmlns:a16="http://schemas.microsoft.com/office/drawing/2014/main" id="{01716B72-B04F-2A2C-7C04-5472B21517D7}"/>
              </a:ext>
            </a:extLst>
          </p:cNvPr>
          <p:cNvSpPr/>
          <p:nvPr/>
        </p:nvSpPr>
        <p:spPr>
          <a:xfrm>
            <a:off x="1110802" y="3392129"/>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6" name="CuadroTexto 5">
            <a:extLst>
              <a:ext uri="{FF2B5EF4-FFF2-40B4-BE49-F238E27FC236}">
                <a16:creationId xmlns:a16="http://schemas.microsoft.com/office/drawing/2014/main" id="{BDF36AB2-FA38-D4B8-5EDC-D00F2F83507C}"/>
              </a:ext>
            </a:extLst>
          </p:cNvPr>
          <p:cNvSpPr txBox="1"/>
          <p:nvPr/>
        </p:nvSpPr>
        <p:spPr>
          <a:xfrm>
            <a:off x="1057893" y="3882111"/>
            <a:ext cx="3217870" cy="83099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1. Antecedentes y justificación</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pic>
        <p:nvPicPr>
          <p:cNvPr id="21" name="Gráfico 20">
            <a:extLst>
              <a:ext uri="{FF2B5EF4-FFF2-40B4-BE49-F238E27FC236}">
                <a16:creationId xmlns:a16="http://schemas.microsoft.com/office/drawing/2014/main" id="{9CCFEF7D-8BEA-AB77-C096-B2B470296534}"/>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4354641" y="2402000"/>
            <a:ext cx="832721" cy="832721"/>
          </a:xfrm>
          <a:prstGeom prst="rect">
            <a:avLst/>
          </a:prstGeom>
        </p:spPr>
      </p:pic>
      <p:pic>
        <p:nvPicPr>
          <p:cNvPr id="22" name="Gráfico 21" descr="Éxito de grupo contorno">
            <a:extLst>
              <a:ext uri="{FF2B5EF4-FFF2-40B4-BE49-F238E27FC236}">
                <a16:creationId xmlns:a16="http://schemas.microsoft.com/office/drawing/2014/main" id="{B09B1546-FDAB-6EC0-5884-6F1D4022EFC2}"/>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6423786" y="2468684"/>
            <a:ext cx="872567" cy="872567"/>
          </a:xfrm>
          <a:prstGeom prst="rect">
            <a:avLst/>
          </a:prstGeom>
        </p:spPr>
      </p:pic>
      <p:sp>
        <p:nvSpPr>
          <p:cNvPr id="23" name="Rectángulo: esquinas redondeadas 22">
            <a:extLst>
              <a:ext uri="{FF2B5EF4-FFF2-40B4-BE49-F238E27FC236}">
                <a16:creationId xmlns:a16="http://schemas.microsoft.com/office/drawing/2014/main" id="{BBC27507-95B9-E203-8C23-077D810362F4}"/>
              </a:ext>
            </a:extLst>
          </p:cNvPr>
          <p:cNvSpPr/>
          <p:nvPr/>
        </p:nvSpPr>
        <p:spPr>
          <a:xfrm>
            <a:off x="5247075" y="3405058"/>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4" name="CuadroTexto 23">
            <a:extLst>
              <a:ext uri="{FF2B5EF4-FFF2-40B4-BE49-F238E27FC236}">
                <a16:creationId xmlns:a16="http://schemas.microsoft.com/office/drawing/2014/main" id="{E25D7855-3AD4-4976-8665-D03076F188F1}"/>
              </a:ext>
            </a:extLst>
          </p:cNvPr>
          <p:cNvSpPr txBox="1"/>
          <p:nvPr/>
        </p:nvSpPr>
        <p:spPr>
          <a:xfrm>
            <a:off x="5269691" y="3556696"/>
            <a:ext cx="3092450" cy="156966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2. Objetivos, público objetivo y población beneficiaria</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sp>
        <p:nvSpPr>
          <p:cNvPr id="25" name="Rectángulo: esquinas redondeadas 24">
            <a:extLst>
              <a:ext uri="{FF2B5EF4-FFF2-40B4-BE49-F238E27FC236}">
                <a16:creationId xmlns:a16="http://schemas.microsoft.com/office/drawing/2014/main" id="{50C6C51F-A697-C783-A479-8A09E325E6C2}"/>
              </a:ext>
            </a:extLst>
          </p:cNvPr>
          <p:cNvSpPr/>
          <p:nvPr/>
        </p:nvSpPr>
        <p:spPr>
          <a:xfrm>
            <a:off x="9337852" y="3405058"/>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6" name="CuadroTexto 25">
            <a:extLst>
              <a:ext uri="{FF2B5EF4-FFF2-40B4-BE49-F238E27FC236}">
                <a16:creationId xmlns:a16="http://schemas.microsoft.com/office/drawing/2014/main" id="{0EFA9D1F-B3DB-5C3C-359C-6D3156D4F75E}"/>
              </a:ext>
            </a:extLst>
          </p:cNvPr>
          <p:cNvSpPr txBox="1"/>
          <p:nvPr/>
        </p:nvSpPr>
        <p:spPr>
          <a:xfrm>
            <a:off x="9320638" y="3741267"/>
            <a:ext cx="3217870"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3. Competencias transversales para la IA</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sp>
        <p:nvSpPr>
          <p:cNvPr id="27" name="Rectángulo: esquinas redondeadas 26">
            <a:extLst>
              <a:ext uri="{FF2B5EF4-FFF2-40B4-BE49-F238E27FC236}">
                <a16:creationId xmlns:a16="http://schemas.microsoft.com/office/drawing/2014/main" id="{6199913D-5EBE-36AB-EDAB-103E76638AA4}"/>
              </a:ext>
            </a:extLst>
          </p:cNvPr>
          <p:cNvSpPr/>
          <p:nvPr/>
        </p:nvSpPr>
        <p:spPr>
          <a:xfrm>
            <a:off x="13252759" y="3392129"/>
            <a:ext cx="3092450" cy="1785105"/>
          </a:xfrm>
          <a:prstGeom prst="roundRect">
            <a:avLst/>
          </a:prstGeom>
          <a:noFill/>
          <a:ln w="38100">
            <a:solidFill>
              <a:srgbClr val="8FAA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CuadroTexto 27">
            <a:extLst>
              <a:ext uri="{FF2B5EF4-FFF2-40B4-BE49-F238E27FC236}">
                <a16:creationId xmlns:a16="http://schemas.microsoft.com/office/drawing/2014/main" id="{B2B05460-2D74-6022-1545-99C895264B9F}"/>
              </a:ext>
            </a:extLst>
          </p:cNvPr>
          <p:cNvSpPr txBox="1"/>
          <p:nvPr/>
        </p:nvSpPr>
        <p:spPr>
          <a:xfrm>
            <a:off x="13202077" y="3706944"/>
            <a:ext cx="3217870" cy="120032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400" b="1" dirty="0">
                <a:latin typeface="Helvetica Neue" panose="020B0604020202020204"/>
                <a:ea typeface="Verdana" panose="020B0604030504040204" pitchFamily="34" charset="0"/>
              </a:rPr>
              <a:t>4. Ámbitos de competencia específicos</a:t>
            </a:r>
            <a:endParaRPr kumimoji="0" lang="es-CO" sz="2400" b="1" i="0" u="none" strike="noStrike" kern="1200" cap="none" spc="0" normalizeH="0" baseline="0" noProof="0" dirty="0">
              <a:ln>
                <a:noFill/>
              </a:ln>
              <a:solidFill>
                <a:schemeClr val="tx1"/>
              </a:solidFill>
              <a:effectLst/>
              <a:uLnTx/>
              <a:uFillTx/>
              <a:latin typeface="Helvetica Neue" panose="020B0604020202020204"/>
              <a:ea typeface="Verdana" panose="020B0604030504040204" pitchFamily="34" charset="0"/>
            </a:endParaRPr>
          </a:p>
        </p:txBody>
      </p:sp>
      <p:pic>
        <p:nvPicPr>
          <p:cNvPr id="29" name="Gráfico 28">
            <a:extLst>
              <a:ext uri="{FF2B5EF4-FFF2-40B4-BE49-F238E27FC236}">
                <a16:creationId xmlns:a16="http://schemas.microsoft.com/office/drawing/2014/main" id="{389FF4C5-294C-D3EC-3E0E-0B7DACCBE72E}"/>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62718" y="2431235"/>
            <a:ext cx="823134" cy="823134"/>
          </a:xfrm>
          <a:prstGeom prst="rect">
            <a:avLst/>
          </a:prstGeom>
        </p:spPr>
      </p:pic>
      <p:sp>
        <p:nvSpPr>
          <p:cNvPr id="30" name="CuadroTexto 29">
            <a:extLst>
              <a:ext uri="{FF2B5EF4-FFF2-40B4-BE49-F238E27FC236}">
                <a16:creationId xmlns:a16="http://schemas.microsoft.com/office/drawing/2014/main" id="{0F8A81BA-D0FC-134F-7F91-005F189A041C}"/>
              </a:ext>
            </a:extLst>
          </p:cNvPr>
          <p:cNvSpPr txBox="1"/>
          <p:nvPr/>
        </p:nvSpPr>
        <p:spPr>
          <a:xfrm>
            <a:off x="780023" y="5460518"/>
            <a:ext cx="3423229" cy="2862322"/>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Transformaciones impulsadas por la IA en todos los sectores sociales</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Brechas de talento para la IA en ALC</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Necesidad de un marco adaptado al contexto y necesidades locales</a:t>
            </a:r>
            <a:endPar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endParaRPr>
          </a:p>
        </p:txBody>
      </p:sp>
      <p:sp>
        <p:nvSpPr>
          <p:cNvPr id="31" name="CuadroTexto 30">
            <a:extLst>
              <a:ext uri="{FF2B5EF4-FFF2-40B4-BE49-F238E27FC236}">
                <a16:creationId xmlns:a16="http://schemas.microsoft.com/office/drawing/2014/main" id="{95C121E7-931F-882A-62CE-E498E78E7983}"/>
              </a:ext>
            </a:extLst>
          </p:cNvPr>
          <p:cNvSpPr txBox="1"/>
          <p:nvPr/>
        </p:nvSpPr>
        <p:spPr>
          <a:xfrm>
            <a:off x="4794532" y="5460518"/>
            <a:ext cx="3567609" cy="4093428"/>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Definir un marco de referencia para el desarrollo de competencias para la IA en ALC, con habilidades asociadas</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Apoyar a los formuladores de políticas públicas, educadores y empresas a desarrollar talento para la IA</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Beneficiarios: ciudadanía, estudiantes, trabajadores, líderes</a:t>
            </a:r>
            <a:endPar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endParaRPr>
          </a:p>
        </p:txBody>
      </p:sp>
      <p:sp>
        <p:nvSpPr>
          <p:cNvPr id="32" name="CuadroTexto 31">
            <a:extLst>
              <a:ext uri="{FF2B5EF4-FFF2-40B4-BE49-F238E27FC236}">
                <a16:creationId xmlns:a16="http://schemas.microsoft.com/office/drawing/2014/main" id="{D1178F92-BF22-D526-A895-F31662A131CF}"/>
              </a:ext>
            </a:extLst>
          </p:cNvPr>
          <p:cNvSpPr txBox="1"/>
          <p:nvPr/>
        </p:nvSpPr>
        <p:spPr>
          <a:xfrm>
            <a:off x="8970899" y="5478147"/>
            <a:ext cx="3567609" cy="2862322"/>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Competencias actitudinales (“saber por qué” – </a:t>
            </a:r>
            <a:r>
              <a:rPr kumimoji="0" lang="es-CO" sz="2000" i="1"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Know-Why</a:t>
            </a: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Competencias operacionales (“saber cómo” – </a:t>
            </a:r>
            <a:r>
              <a:rPr lang="es-CO" sz="2000" i="1" dirty="0">
                <a:latin typeface="Helvetica Neue Light" panose="020B0604020202020204"/>
                <a:ea typeface="Verdana" panose="020B0604030504040204" pitchFamily="34" charset="0"/>
              </a:rPr>
              <a:t>Know-How</a:t>
            </a:r>
            <a:r>
              <a:rPr lang="es-CO" sz="2000" dirty="0">
                <a:latin typeface="Helvetica Neue Light" panose="020B0604020202020204"/>
                <a:ea typeface="Verdana" panose="020B0604030504040204" pitchFamily="34" charset="0"/>
              </a:rPr>
              <a:t>)</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Competencias en alfabetización (“saber qué” – </a:t>
            </a:r>
            <a:r>
              <a:rPr kumimoji="0" lang="es-CO" sz="2000" i="1"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Know what</a:t>
            </a: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a:t>
            </a:r>
          </a:p>
        </p:txBody>
      </p:sp>
      <p:sp>
        <p:nvSpPr>
          <p:cNvPr id="33" name="CuadroTexto 32">
            <a:extLst>
              <a:ext uri="{FF2B5EF4-FFF2-40B4-BE49-F238E27FC236}">
                <a16:creationId xmlns:a16="http://schemas.microsoft.com/office/drawing/2014/main" id="{5B714F2E-A13D-5F69-DBFB-884369DC991F}"/>
              </a:ext>
            </a:extLst>
          </p:cNvPr>
          <p:cNvSpPr txBox="1"/>
          <p:nvPr/>
        </p:nvSpPr>
        <p:spPr>
          <a:xfrm>
            <a:off x="12969444" y="5598649"/>
            <a:ext cx="3567609" cy="3477875"/>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Planificación y Estrategia en IA (prospectiva, innovación, gobernanza)</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Gobernanza de IA y de Datos (ética, protección de datos, cumplimiento normativo)</a:t>
            </a:r>
          </a:p>
          <a:p>
            <a:pPr marL="342900" marR="0" lvl="0"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CO" sz="2000" dirty="0">
                <a:latin typeface="Helvetica Neue Light" panose="020B0604020202020204"/>
                <a:ea typeface="Verdana" panose="020B0604030504040204" pitchFamily="34" charset="0"/>
              </a:rPr>
              <a:t>Implementación y Transformación Digital con IA (adopción y gestión de IA)</a:t>
            </a:r>
            <a:endParaRPr kumimoji="0" lang="es-CO" sz="200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endParaRPr>
          </a:p>
        </p:txBody>
      </p:sp>
    </p:spTree>
    <p:extLst>
      <p:ext uri="{BB962C8B-B14F-4D97-AF65-F5344CB8AC3E}">
        <p14:creationId xmlns:p14="http://schemas.microsoft.com/office/powerpoint/2010/main" val="33895430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065AF142-0475-9B8C-772A-E55C9DB68C88}"/>
            </a:ext>
          </a:extLst>
        </p:cNvPr>
        <p:cNvGrpSpPr/>
        <p:nvPr/>
      </p:nvGrpSpPr>
      <p:grpSpPr>
        <a:xfrm>
          <a:off x="0" y="0"/>
          <a:ext cx="0" cy="0"/>
          <a:chOff x="0" y="0"/>
          <a:chExt cx="0" cy="0"/>
        </a:xfrm>
      </p:grpSpPr>
      <p:sp>
        <p:nvSpPr>
          <p:cNvPr id="105" name="Google Shape;105;p7">
            <a:extLst>
              <a:ext uri="{FF2B5EF4-FFF2-40B4-BE49-F238E27FC236}">
                <a16:creationId xmlns:a16="http://schemas.microsoft.com/office/drawing/2014/main" id="{B35065E3-F5D5-6430-FB2C-FCFC21AF2566}"/>
              </a:ext>
            </a:extLst>
          </p:cNvPr>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4</a:t>
            </a:r>
          </a:p>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Espacio de interacción</a:t>
            </a:r>
          </a:p>
        </p:txBody>
      </p:sp>
    </p:spTree>
    <p:extLst>
      <p:ext uri="{BB962C8B-B14F-4D97-AF65-F5344CB8AC3E}">
        <p14:creationId xmlns:p14="http://schemas.microsoft.com/office/powerpoint/2010/main" val="33081326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04">
          <a:extLst>
            <a:ext uri="{FF2B5EF4-FFF2-40B4-BE49-F238E27FC236}">
              <a16:creationId xmlns:a16="http://schemas.microsoft.com/office/drawing/2014/main" id="{4787CD0F-5B82-636F-93DF-0B7B07DC648A}"/>
            </a:ext>
          </a:extLst>
        </p:cNvPr>
        <p:cNvGrpSpPr/>
        <p:nvPr/>
      </p:nvGrpSpPr>
      <p:grpSpPr>
        <a:xfrm>
          <a:off x="0" y="0"/>
          <a:ext cx="0" cy="0"/>
          <a:chOff x="0" y="0"/>
          <a:chExt cx="0" cy="0"/>
        </a:xfrm>
      </p:grpSpPr>
      <p:sp>
        <p:nvSpPr>
          <p:cNvPr id="105" name="Google Shape;105;p7">
            <a:extLst>
              <a:ext uri="{FF2B5EF4-FFF2-40B4-BE49-F238E27FC236}">
                <a16:creationId xmlns:a16="http://schemas.microsoft.com/office/drawing/2014/main" id="{63172998-523E-7A69-CD09-002C65C4B1A4}"/>
              </a:ext>
            </a:extLst>
          </p:cNvPr>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5</a:t>
            </a:r>
          </a:p>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Próximos pasos</a:t>
            </a:r>
          </a:p>
        </p:txBody>
      </p:sp>
    </p:spTree>
    <p:extLst>
      <p:ext uri="{BB962C8B-B14F-4D97-AF65-F5344CB8AC3E}">
        <p14:creationId xmlns:p14="http://schemas.microsoft.com/office/powerpoint/2010/main" val="34405342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79819605-AB95-938F-F0AD-5171C0B61FF9}"/>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54D202E2-DB41-2F19-F5DE-B4026FB1E70B}"/>
              </a:ext>
            </a:extLst>
          </p:cNvPr>
          <p:cNvSpPr txBox="1"/>
          <p:nvPr/>
        </p:nvSpPr>
        <p:spPr>
          <a:xfrm>
            <a:off x="781317" y="1276900"/>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Próximos pasos</a:t>
            </a:r>
          </a:p>
        </p:txBody>
      </p:sp>
      <p:cxnSp>
        <p:nvCxnSpPr>
          <p:cNvPr id="2" name="Conector recto de flecha 54">
            <a:extLst>
              <a:ext uri="{FF2B5EF4-FFF2-40B4-BE49-F238E27FC236}">
                <a16:creationId xmlns:a16="http://schemas.microsoft.com/office/drawing/2014/main" id="{6B64D753-01BA-5361-0F6F-EED4BEEC4CCF}"/>
              </a:ext>
            </a:extLst>
          </p:cNvPr>
          <p:cNvCxnSpPr>
            <a:cxnSpLocks/>
          </p:cNvCxnSpPr>
          <p:nvPr/>
        </p:nvCxnSpPr>
        <p:spPr>
          <a:xfrm>
            <a:off x="520700" y="5878662"/>
            <a:ext cx="16776700" cy="51913"/>
          </a:xfrm>
          <a:prstGeom prst="straightConnector1">
            <a:avLst/>
          </a:prstGeom>
          <a:ln w="22225">
            <a:solidFill>
              <a:schemeClr val="bg2"/>
            </a:solidFill>
            <a:tailEnd type="triangle"/>
          </a:ln>
        </p:spPr>
        <p:style>
          <a:lnRef idx="1">
            <a:schemeClr val="accent1"/>
          </a:lnRef>
          <a:fillRef idx="0">
            <a:schemeClr val="accent1"/>
          </a:fillRef>
          <a:effectRef idx="0">
            <a:schemeClr val="accent1"/>
          </a:effectRef>
          <a:fontRef idx="minor">
            <a:schemeClr val="tx1"/>
          </a:fontRef>
        </p:style>
      </p:cxnSp>
      <p:cxnSp>
        <p:nvCxnSpPr>
          <p:cNvPr id="3" name="Conector recto 67">
            <a:extLst>
              <a:ext uri="{FF2B5EF4-FFF2-40B4-BE49-F238E27FC236}">
                <a16:creationId xmlns:a16="http://schemas.microsoft.com/office/drawing/2014/main" id="{36231F7D-368D-928C-3956-C4D86E9E895E}"/>
              </a:ext>
            </a:extLst>
          </p:cNvPr>
          <p:cNvCxnSpPr>
            <a:cxnSpLocks/>
          </p:cNvCxnSpPr>
          <p:nvPr/>
        </p:nvCxnSpPr>
        <p:spPr>
          <a:xfrm flipV="1">
            <a:off x="1208514" y="3487951"/>
            <a:ext cx="8679" cy="2401931"/>
          </a:xfrm>
          <a:prstGeom prst="line">
            <a:avLst/>
          </a:prstGeom>
          <a:ln w="22225">
            <a:solidFill>
              <a:schemeClr val="bg2"/>
            </a:solidFill>
          </a:ln>
        </p:spPr>
        <p:style>
          <a:lnRef idx="1">
            <a:schemeClr val="accent1"/>
          </a:lnRef>
          <a:fillRef idx="0">
            <a:schemeClr val="accent1"/>
          </a:fillRef>
          <a:effectRef idx="0">
            <a:schemeClr val="accent1"/>
          </a:effectRef>
          <a:fontRef idx="minor">
            <a:schemeClr val="tx1"/>
          </a:fontRef>
        </p:style>
      </p:cxnSp>
      <p:sp>
        <p:nvSpPr>
          <p:cNvPr id="7" name="Rectángulo 68">
            <a:extLst>
              <a:ext uri="{FF2B5EF4-FFF2-40B4-BE49-F238E27FC236}">
                <a16:creationId xmlns:a16="http://schemas.microsoft.com/office/drawing/2014/main" id="{0EFB35CA-177D-F914-51F5-F48FC3060577}"/>
              </a:ext>
            </a:extLst>
          </p:cNvPr>
          <p:cNvSpPr/>
          <p:nvPr/>
        </p:nvSpPr>
        <p:spPr>
          <a:xfrm>
            <a:off x="1611217" y="3017526"/>
            <a:ext cx="4519034" cy="430887"/>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200" b="1" dirty="0">
                <a:solidFill>
                  <a:srgbClr val="4472C4"/>
                </a:solidFill>
                <a:latin typeface="Helvetica Neue" panose="020B0604020202020204"/>
                <a:ea typeface="Verdana" panose="020B0604030504040204" pitchFamily="34" charset="0"/>
              </a:rPr>
              <a:t>Versión final para consulta</a:t>
            </a:r>
            <a:endParaRPr kumimoji="0" lang="es-CO" sz="2200" b="1" i="0" u="none" strike="noStrike" kern="1200" cap="none" spc="0" normalizeH="0" baseline="0" noProof="0" dirty="0">
              <a:ln>
                <a:noFill/>
              </a:ln>
              <a:solidFill>
                <a:srgbClr val="4472C4"/>
              </a:solidFill>
              <a:effectLst/>
              <a:uLnTx/>
              <a:uFillTx/>
              <a:latin typeface="Helvetica Neue" panose="020B0604020202020204"/>
              <a:ea typeface="Verdana" panose="020B0604030504040204" pitchFamily="34" charset="0"/>
            </a:endParaRPr>
          </a:p>
        </p:txBody>
      </p:sp>
      <p:sp>
        <p:nvSpPr>
          <p:cNvPr id="8" name="CuadroTexto 87">
            <a:extLst>
              <a:ext uri="{FF2B5EF4-FFF2-40B4-BE49-F238E27FC236}">
                <a16:creationId xmlns:a16="http://schemas.microsoft.com/office/drawing/2014/main" id="{F75BF81D-4B32-23D3-AF27-6D01BE7135B5}"/>
              </a:ext>
            </a:extLst>
          </p:cNvPr>
          <p:cNvSpPr txBox="1"/>
          <p:nvPr/>
        </p:nvSpPr>
        <p:spPr>
          <a:xfrm>
            <a:off x="1445435" y="3500963"/>
            <a:ext cx="3729474" cy="923330"/>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65000"/>
                    <a:lumOff val="35000"/>
                  </a:prstClr>
                </a:solidFill>
                <a:effectLst/>
                <a:uLnTx/>
                <a:uFillTx/>
                <a:latin typeface="Helvetica Neue Light"/>
                <a:ea typeface="Verdana" panose="020B0604030504040204" pitchFamily="34" charset="0"/>
              </a:rPr>
              <a:t>Envío versión final para consulta del producto 2.1 para comentarios del Subgrupo</a:t>
            </a:r>
          </a:p>
        </p:txBody>
      </p:sp>
      <p:cxnSp>
        <p:nvCxnSpPr>
          <p:cNvPr id="9" name="Conector recto 67">
            <a:extLst>
              <a:ext uri="{FF2B5EF4-FFF2-40B4-BE49-F238E27FC236}">
                <a16:creationId xmlns:a16="http://schemas.microsoft.com/office/drawing/2014/main" id="{CA010C8C-C9C5-80BC-F72A-E7BF4B2CD2B9}"/>
              </a:ext>
            </a:extLst>
          </p:cNvPr>
          <p:cNvCxnSpPr>
            <a:cxnSpLocks/>
            <a:stCxn id="12" idx="4"/>
          </p:cNvCxnSpPr>
          <p:nvPr/>
        </p:nvCxnSpPr>
        <p:spPr>
          <a:xfrm flipV="1">
            <a:off x="4052874" y="5896285"/>
            <a:ext cx="12911" cy="1543689"/>
          </a:xfrm>
          <a:prstGeom prst="line">
            <a:avLst/>
          </a:prstGeom>
          <a:ln w="22225">
            <a:solidFill>
              <a:schemeClr val="bg2"/>
            </a:solidFill>
          </a:ln>
        </p:spPr>
        <p:style>
          <a:lnRef idx="1">
            <a:schemeClr val="accent1"/>
          </a:lnRef>
          <a:fillRef idx="0">
            <a:schemeClr val="accent1"/>
          </a:fillRef>
          <a:effectRef idx="0">
            <a:schemeClr val="accent1"/>
          </a:effectRef>
          <a:fontRef idx="minor">
            <a:schemeClr val="tx1"/>
          </a:fontRef>
        </p:style>
      </p:cxnSp>
      <p:sp>
        <p:nvSpPr>
          <p:cNvPr id="10" name="Rectángulo 68">
            <a:extLst>
              <a:ext uri="{FF2B5EF4-FFF2-40B4-BE49-F238E27FC236}">
                <a16:creationId xmlns:a16="http://schemas.microsoft.com/office/drawing/2014/main" id="{E534DC49-AF2B-6C14-2635-1684F32BBFB9}"/>
              </a:ext>
            </a:extLst>
          </p:cNvPr>
          <p:cNvSpPr/>
          <p:nvPr/>
        </p:nvSpPr>
        <p:spPr>
          <a:xfrm>
            <a:off x="4509356" y="6972733"/>
            <a:ext cx="4519034" cy="430887"/>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200" b="1" i="0" u="none" strike="noStrike" kern="1200" cap="none" spc="0" normalizeH="0" baseline="0" noProof="0" dirty="0">
                <a:ln>
                  <a:noFill/>
                </a:ln>
                <a:solidFill>
                  <a:srgbClr val="4472C4"/>
                </a:solidFill>
                <a:effectLst/>
                <a:uLnTx/>
                <a:uFillTx/>
                <a:latin typeface="Helvetica Neue" panose="020B0604020202020204"/>
                <a:ea typeface="Verdana" panose="020B0604030504040204" pitchFamily="34" charset="0"/>
              </a:rPr>
              <a:t>Adaptación</a:t>
            </a:r>
          </a:p>
        </p:txBody>
      </p:sp>
      <p:grpSp>
        <p:nvGrpSpPr>
          <p:cNvPr id="11" name="Grupo 69">
            <a:extLst>
              <a:ext uri="{FF2B5EF4-FFF2-40B4-BE49-F238E27FC236}">
                <a16:creationId xmlns:a16="http://schemas.microsoft.com/office/drawing/2014/main" id="{D35EDB44-D3C9-6674-6E0A-500EFFD5E6D2}"/>
              </a:ext>
            </a:extLst>
          </p:cNvPr>
          <p:cNvGrpSpPr/>
          <p:nvPr/>
        </p:nvGrpSpPr>
        <p:grpSpPr>
          <a:xfrm>
            <a:off x="3772264" y="6977431"/>
            <a:ext cx="561219" cy="462543"/>
            <a:chOff x="4699191" y="1630262"/>
            <a:chExt cx="345988" cy="345988"/>
          </a:xfrm>
          <a:solidFill>
            <a:srgbClr val="E82883"/>
          </a:solidFill>
        </p:grpSpPr>
        <p:sp>
          <p:nvSpPr>
            <p:cNvPr id="12" name="Elipse 70">
              <a:extLst>
                <a:ext uri="{FF2B5EF4-FFF2-40B4-BE49-F238E27FC236}">
                  <a16:creationId xmlns:a16="http://schemas.microsoft.com/office/drawing/2014/main" id="{1EF9708B-8CAD-A3CF-0288-D2291A3E7CCD}"/>
                </a:ext>
              </a:extLst>
            </p:cNvPr>
            <p:cNvSpPr/>
            <p:nvPr/>
          </p:nvSpPr>
          <p:spPr>
            <a:xfrm>
              <a:off x="4699191" y="1630262"/>
              <a:ext cx="345988" cy="345988"/>
            </a:xfrm>
            <a:prstGeom prst="ellipse">
              <a:avLst/>
            </a:prstGeom>
            <a:grpFill/>
            <a:ln w="9525" cap="flat" cmpd="sng" algn="ctr">
              <a:solidFill>
                <a:srgbClr val="616161">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_tradnl" sz="1400" b="0" i="0" u="none" strike="noStrike" kern="0" cap="none" spc="0" normalizeH="0" baseline="0" noProof="0" err="1">
                <a:ln>
                  <a:noFill/>
                </a:ln>
                <a:solidFill>
                  <a:srgbClr val="FF0000"/>
                </a:solidFill>
                <a:effectLst/>
                <a:uLnTx/>
                <a:uFillTx/>
                <a:latin typeface="Arial"/>
                <a:ea typeface="+mn-ea"/>
                <a:cs typeface="+mn-cs"/>
                <a:sym typeface="Arial"/>
              </a:endParaRPr>
            </a:p>
          </p:txBody>
        </p:sp>
        <p:sp>
          <p:nvSpPr>
            <p:cNvPr id="13" name="CuadroTexto 71">
              <a:extLst>
                <a:ext uri="{FF2B5EF4-FFF2-40B4-BE49-F238E27FC236}">
                  <a16:creationId xmlns:a16="http://schemas.microsoft.com/office/drawing/2014/main" id="{04A5CEB6-4814-CB3C-1480-C52B5C6303C4}"/>
                </a:ext>
              </a:extLst>
            </p:cNvPr>
            <p:cNvSpPr txBox="1"/>
            <p:nvPr/>
          </p:nvSpPr>
          <p:spPr>
            <a:xfrm>
              <a:off x="4763761" y="1665122"/>
              <a:ext cx="281418" cy="27626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es-CO" b="1" kern="0">
                  <a:solidFill>
                    <a:srgbClr val="FFFFFF"/>
                  </a:solidFill>
                  <a:latin typeface="Verdana" panose="020B0604030504040204" pitchFamily="34" charset="0"/>
                  <a:ea typeface="Verdana" panose="020B0604030504040204" pitchFamily="34" charset="0"/>
                  <a:cs typeface="Arial"/>
                  <a:sym typeface="Arial"/>
                </a:rPr>
                <a:t>2</a:t>
              </a:r>
              <a:endParaRPr kumimoji="0" lang="es-CO" sz="1800" b="1" i="0" u="none" strike="noStrike" kern="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Arial"/>
                <a:sym typeface="Arial"/>
              </a:endParaRPr>
            </a:p>
          </p:txBody>
        </p:sp>
      </p:grpSp>
      <p:sp>
        <p:nvSpPr>
          <p:cNvPr id="14" name="CuadroTexto 87">
            <a:extLst>
              <a:ext uri="{FF2B5EF4-FFF2-40B4-BE49-F238E27FC236}">
                <a16:creationId xmlns:a16="http://schemas.microsoft.com/office/drawing/2014/main" id="{3869A730-DEBC-B919-D878-16100CC40CFB}"/>
              </a:ext>
            </a:extLst>
          </p:cNvPr>
          <p:cNvSpPr txBox="1"/>
          <p:nvPr/>
        </p:nvSpPr>
        <p:spPr>
          <a:xfrm>
            <a:off x="4284227" y="7514979"/>
            <a:ext cx="3554628" cy="646331"/>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65000"/>
                    <a:lumOff val="35000"/>
                  </a:prstClr>
                </a:solidFill>
                <a:latin typeface="Helvetica Neue Light"/>
                <a:ea typeface="Verdana" panose="020B0604030504040204" pitchFamily="34" charset="0"/>
              </a:rPr>
              <a:t>Adaptación del producto con base en comentarios recibidos</a:t>
            </a:r>
            <a:endParaRPr kumimoji="0" lang="es-ES" sz="1800" b="0" i="0" u="none" strike="noStrike" kern="1200" cap="none" spc="0" normalizeH="0" baseline="0" noProof="0" dirty="0">
              <a:ln>
                <a:noFill/>
              </a:ln>
              <a:solidFill>
                <a:prstClr val="black">
                  <a:lumMod val="65000"/>
                  <a:lumOff val="35000"/>
                </a:prstClr>
              </a:solidFill>
              <a:effectLst/>
              <a:uLnTx/>
              <a:uFillTx/>
              <a:latin typeface="Helvetica Neue Light"/>
              <a:ea typeface="Verdana" panose="020B0604030504040204" pitchFamily="34" charset="0"/>
            </a:endParaRPr>
          </a:p>
        </p:txBody>
      </p:sp>
      <p:cxnSp>
        <p:nvCxnSpPr>
          <p:cNvPr id="15" name="Conector recto 67">
            <a:extLst>
              <a:ext uri="{FF2B5EF4-FFF2-40B4-BE49-F238E27FC236}">
                <a16:creationId xmlns:a16="http://schemas.microsoft.com/office/drawing/2014/main" id="{D5FB4D80-AFD1-21DF-1F5C-1EE13C56C61A}"/>
              </a:ext>
            </a:extLst>
          </p:cNvPr>
          <p:cNvCxnSpPr>
            <a:cxnSpLocks/>
            <a:endCxn id="18" idx="2"/>
          </p:cNvCxnSpPr>
          <p:nvPr/>
        </p:nvCxnSpPr>
        <p:spPr>
          <a:xfrm flipV="1">
            <a:off x="7053257" y="3513707"/>
            <a:ext cx="0" cy="2380180"/>
          </a:xfrm>
          <a:prstGeom prst="line">
            <a:avLst/>
          </a:prstGeom>
          <a:ln w="2222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16" name="Grupo 69">
            <a:extLst>
              <a:ext uri="{FF2B5EF4-FFF2-40B4-BE49-F238E27FC236}">
                <a16:creationId xmlns:a16="http://schemas.microsoft.com/office/drawing/2014/main" id="{7C2CC329-AD80-3AB3-66C5-4273D98137BB}"/>
              </a:ext>
            </a:extLst>
          </p:cNvPr>
          <p:cNvGrpSpPr/>
          <p:nvPr/>
        </p:nvGrpSpPr>
        <p:grpSpPr>
          <a:xfrm>
            <a:off x="6720279" y="3097772"/>
            <a:ext cx="561219" cy="462543"/>
            <a:chOff x="4699191" y="1630262"/>
            <a:chExt cx="345988" cy="345988"/>
          </a:xfrm>
          <a:solidFill>
            <a:srgbClr val="E82883"/>
          </a:solidFill>
        </p:grpSpPr>
        <p:sp>
          <p:nvSpPr>
            <p:cNvPr id="17" name="Elipse 70">
              <a:extLst>
                <a:ext uri="{FF2B5EF4-FFF2-40B4-BE49-F238E27FC236}">
                  <a16:creationId xmlns:a16="http://schemas.microsoft.com/office/drawing/2014/main" id="{9CE0B9DE-62E0-75BE-40F8-B33437CA79CD}"/>
                </a:ext>
              </a:extLst>
            </p:cNvPr>
            <p:cNvSpPr/>
            <p:nvPr/>
          </p:nvSpPr>
          <p:spPr>
            <a:xfrm>
              <a:off x="4699191" y="1630262"/>
              <a:ext cx="345988" cy="345988"/>
            </a:xfrm>
            <a:prstGeom prst="ellipse">
              <a:avLst/>
            </a:prstGeom>
            <a:grpFill/>
            <a:ln w="9525" cap="flat" cmpd="sng" algn="ctr">
              <a:solidFill>
                <a:srgbClr val="616161">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_tradnl" sz="1400" b="0" i="0" u="none" strike="noStrike" kern="0" cap="none" spc="0" normalizeH="0" baseline="0" noProof="0" err="1">
                <a:ln>
                  <a:noFill/>
                </a:ln>
                <a:solidFill>
                  <a:srgbClr val="FF0000"/>
                </a:solidFill>
                <a:effectLst/>
                <a:uLnTx/>
                <a:uFillTx/>
                <a:latin typeface="Arial"/>
                <a:ea typeface="+mn-ea"/>
                <a:cs typeface="+mn-cs"/>
                <a:sym typeface="Arial"/>
              </a:endParaRPr>
            </a:p>
          </p:txBody>
        </p:sp>
        <p:sp>
          <p:nvSpPr>
            <p:cNvPr id="18" name="CuadroTexto 71">
              <a:extLst>
                <a:ext uri="{FF2B5EF4-FFF2-40B4-BE49-F238E27FC236}">
                  <a16:creationId xmlns:a16="http://schemas.microsoft.com/office/drawing/2014/main" id="{D4A4F48C-5499-DFDA-9D4D-86EDDB272EB3}"/>
                </a:ext>
              </a:extLst>
            </p:cNvPr>
            <p:cNvSpPr txBox="1"/>
            <p:nvPr/>
          </p:nvSpPr>
          <p:spPr>
            <a:xfrm>
              <a:off x="4763761" y="1665122"/>
              <a:ext cx="281418" cy="27626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lang="es-CO" b="1" kern="0" dirty="0">
                  <a:solidFill>
                    <a:srgbClr val="FFFFFF"/>
                  </a:solidFill>
                  <a:latin typeface="Verdana" panose="020B0604030504040204" pitchFamily="34" charset="0"/>
                  <a:ea typeface="Verdana" panose="020B0604030504040204" pitchFamily="34" charset="0"/>
                  <a:cs typeface="Arial"/>
                  <a:sym typeface="Arial"/>
                </a:rPr>
                <a:t>3</a:t>
              </a:r>
              <a:endParaRPr kumimoji="0" lang="es-CO" sz="1800"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a:sym typeface="Arial"/>
              </a:endParaRPr>
            </a:p>
          </p:txBody>
        </p:sp>
      </p:grpSp>
      <p:sp>
        <p:nvSpPr>
          <p:cNvPr id="19" name="Rectángulo 68">
            <a:extLst>
              <a:ext uri="{FF2B5EF4-FFF2-40B4-BE49-F238E27FC236}">
                <a16:creationId xmlns:a16="http://schemas.microsoft.com/office/drawing/2014/main" id="{3E91248F-569F-2A44-D10F-C7E54ECFEF66}"/>
              </a:ext>
            </a:extLst>
          </p:cNvPr>
          <p:cNvSpPr/>
          <p:nvPr/>
        </p:nvSpPr>
        <p:spPr>
          <a:xfrm>
            <a:off x="7407585" y="3077166"/>
            <a:ext cx="4519034" cy="430887"/>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200" b="1" i="0" u="none" strike="noStrike" kern="1200" cap="none" spc="0" normalizeH="0" baseline="0" noProof="0" dirty="0">
                <a:ln>
                  <a:noFill/>
                </a:ln>
                <a:solidFill>
                  <a:srgbClr val="4472C4"/>
                </a:solidFill>
                <a:effectLst/>
                <a:uLnTx/>
                <a:uFillTx/>
                <a:latin typeface="Helvetica Neue" panose="020B0604020202020204"/>
                <a:ea typeface="Verdana" panose="020B0604030504040204" pitchFamily="34" charset="0"/>
              </a:rPr>
              <a:t>Consultas multiactor</a:t>
            </a:r>
          </a:p>
        </p:txBody>
      </p:sp>
      <p:sp>
        <p:nvSpPr>
          <p:cNvPr id="20" name="CuadroTexto 87">
            <a:extLst>
              <a:ext uri="{FF2B5EF4-FFF2-40B4-BE49-F238E27FC236}">
                <a16:creationId xmlns:a16="http://schemas.microsoft.com/office/drawing/2014/main" id="{EDBA66C4-C106-716D-1B2F-1934FBF776E7}"/>
              </a:ext>
            </a:extLst>
          </p:cNvPr>
          <p:cNvSpPr txBox="1"/>
          <p:nvPr/>
        </p:nvSpPr>
        <p:spPr>
          <a:xfrm>
            <a:off x="7280134" y="3529676"/>
            <a:ext cx="3947848" cy="1200329"/>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65000"/>
                    <a:lumOff val="35000"/>
                  </a:prstClr>
                </a:solidFill>
                <a:effectLst/>
                <a:uLnTx/>
                <a:uFillTx/>
                <a:latin typeface="Helvetica Neue Light"/>
                <a:ea typeface="Verdana" panose="020B0604030504040204" pitchFamily="34" charset="0"/>
              </a:rPr>
              <a:t>Validación del producto con especialistas del sector público, academia, sector privado y sociedad civil</a:t>
            </a:r>
          </a:p>
        </p:txBody>
      </p:sp>
      <p:sp>
        <p:nvSpPr>
          <p:cNvPr id="34" name="Rectángulo 68">
            <a:extLst>
              <a:ext uri="{FF2B5EF4-FFF2-40B4-BE49-F238E27FC236}">
                <a16:creationId xmlns:a16="http://schemas.microsoft.com/office/drawing/2014/main" id="{E63F26BD-E9B2-EA13-F2CA-FA6D1352B1A2}"/>
              </a:ext>
            </a:extLst>
          </p:cNvPr>
          <p:cNvSpPr/>
          <p:nvPr/>
        </p:nvSpPr>
        <p:spPr>
          <a:xfrm>
            <a:off x="10886106" y="7179047"/>
            <a:ext cx="2989910" cy="430887"/>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s-CO" sz="2200" b="1" dirty="0">
                <a:solidFill>
                  <a:srgbClr val="4472C4"/>
                </a:solidFill>
                <a:latin typeface="Helvetica Neue" panose="020B0604020202020204"/>
                <a:ea typeface="Verdana" panose="020B0604030504040204" pitchFamily="34" charset="0"/>
              </a:rPr>
              <a:t>Adaptación final</a:t>
            </a:r>
            <a:endParaRPr kumimoji="0" lang="es-CO" sz="2200" b="1" i="0" u="none" strike="noStrike" kern="1200" cap="none" spc="0" normalizeH="0" baseline="0" noProof="0" dirty="0">
              <a:ln>
                <a:noFill/>
              </a:ln>
              <a:solidFill>
                <a:srgbClr val="4472C4"/>
              </a:solidFill>
              <a:effectLst/>
              <a:uLnTx/>
              <a:uFillTx/>
              <a:latin typeface="Helvetica Neue" panose="020B0604020202020204"/>
              <a:ea typeface="Verdana" panose="020B0604030504040204" pitchFamily="34" charset="0"/>
            </a:endParaRPr>
          </a:p>
        </p:txBody>
      </p:sp>
      <p:cxnSp>
        <p:nvCxnSpPr>
          <p:cNvPr id="35" name="Conector recto 67">
            <a:extLst>
              <a:ext uri="{FF2B5EF4-FFF2-40B4-BE49-F238E27FC236}">
                <a16:creationId xmlns:a16="http://schemas.microsoft.com/office/drawing/2014/main" id="{FBADAD94-E4BB-F86D-1142-A9665D99CD35}"/>
              </a:ext>
            </a:extLst>
          </p:cNvPr>
          <p:cNvCxnSpPr>
            <a:cxnSpLocks/>
          </p:cNvCxnSpPr>
          <p:nvPr/>
        </p:nvCxnSpPr>
        <p:spPr>
          <a:xfrm flipV="1">
            <a:off x="10536014" y="5877864"/>
            <a:ext cx="8679" cy="1609677"/>
          </a:xfrm>
          <a:prstGeom prst="line">
            <a:avLst/>
          </a:prstGeom>
          <a:ln w="2222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36" name="Grupo 69">
            <a:extLst>
              <a:ext uri="{FF2B5EF4-FFF2-40B4-BE49-F238E27FC236}">
                <a16:creationId xmlns:a16="http://schemas.microsoft.com/office/drawing/2014/main" id="{ACB200F5-9550-4697-77E5-5DF37178C1F6}"/>
              </a:ext>
            </a:extLst>
          </p:cNvPr>
          <p:cNvGrpSpPr/>
          <p:nvPr/>
        </p:nvGrpSpPr>
        <p:grpSpPr>
          <a:xfrm>
            <a:off x="10264083" y="7153672"/>
            <a:ext cx="561219" cy="462543"/>
            <a:chOff x="4699191" y="1630262"/>
            <a:chExt cx="345988" cy="345988"/>
          </a:xfrm>
          <a:solidFill>
            <a:srgbClr val="E82883"/>
          </a:solidFill>
        </p:grpSpPr>
        <p:sp>
          <p:nvSpPr>
            <p:cNvPr id="37" name="Elipse 70">
              <a:extLst>
                <a:ext uri="{FF2B5EF4-FFF2-40B4-BE49-F238E27FC236}">
                  <a16:creationId xmlns:a16="http://schemas.microsoft.com/office/drawing/2014/main" id="{145AF2FC-E456-E784-3081-BFD530D72842}"/>
                </a:ext>
              </a:extLst>
            </p:cNvPr>
            <p:cNvSpPr/>
            <p:nvPr/>
          </p:nvSpPr>
          <p:spPr>
            <a:xfrm>
              <a:off x="4699191" y="1630262"/>
              <a:ext cx="345988" cy="345988"/>
            </a:xfrm>
            <a:prstGeom prst="ellipse">
              <a:avLst/>
            </a:prstGeom>
            <a:grpFill/>
            <a:ln w="9525" cap="flat" cmpd="sng" algn="ctr">
              <a:solidFill>
                <a:srgbClr val="616161">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_tradnl" sz="1400" b="0" i="0" u="none" strike="noStrike" kern="0" cap="none" spc="0" normalizeH="0" baseline="0" noProof="0" err="1">
                <a:ln>
                  <a:noFill/>
                </a:ln>
                <a:solidFill>
                  <a:srgbClr val="FF0000"/>
                </a:solidFill>
                <a:effectLst/>
                <a:uLnTx/>
                <a:uFillTx/>
                <a:latin typeface="Arial"/>
                <a:ea typeface="+mn-ea"/>
                <a:cs typeface="+mn-cs"/>
                <a:sym typeface="Arial"/>
              </a:endParaRPr>
            </a:p>
          </p:txBody>
        </p:sp>
        <p:sp>
          <p:nvSpPr>
            <p:cNvPr id="38" name="CuadroTexto 71">
              <a:extLst>
                <a:ext uri="{FF2B5EF4-FFF2-40B4-BE49-F238E27FC236}">
                  <a16:creationId xmlns:a16="http://schemas.microsoft.com/office/drawing/2014/main" id="{3E89D8A5-03FF-3C0C-4ED6-9F92CD151B15}"/>
                </a:ext>
              </a:extLst>
            </p:cNvPr>
            <p:cNvSpPr txBox="1"/>
            <p:nvPr/>
          </p:nvSpPr>
          <p:spPr>
            <a:xfrm>
              <a:off x="4763761" y="1665122"/>
              <a:ext cx="281418" cy="27626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kumimoji="0" lang="es-CO" sz="1800"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a:sym typeface="Arial"/>
                </a:rPr>
                <a:t>4</a:t>
              </a:r>
            </a:p>
          </p:txBody>
        </p:sp>
      </p:grpSp>
      <p:sp>
        <p:nvSpPr>
          <p:cNvPr id="40" name="CuadroTexto 87">
            <a:extLst>
              <a:ext uri="{FF2B5EF4-FFF2-40B4-BE49-F238E27FC236}">
                <a16:creationId xmlns:a16="http://schemas.microsoft.com/office/drawing/2014/main" id="{42B81248-C46C-90FB-196C-44F7EB42B167}"/>
              </a:ext>
            </a:extLst>
          </p:cNvPr>
          <p:cNvSpPr txBox="1"/>
          <p:nvPr/>
        </p:nvSpPr>
        <p:spPr>
          <a:xfrm>
            <a:off x="10781369" y="7723094"/>
            <a:ext cx="3778554" cy="923330"/>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s-ES" dirty="0">
                <a:solidFill>
                  <a:prstClr val="black">
                    <a:lumMod val="65000"/>
                    <a:lumOff val="35000"/>
                  </a:prstClr>
                </a:solidFill>
                <a:latin typeface="Helvetica Neue Light"/>
                <a:ea typeface="Verdana" panose="020B0604030504040204" pitchFamily="34" charset="0"/>
              </a:rPr>
              <a:t>Adaptación del producto con</a:t>
            </a:r>
            <a:r>
              <a:rPr kumimoji="0" lang="es-ES" sz="1800" b="0" i="0" u="none" strike="noStrike" kern="1200" cap="none" spc="0" normalizeH="0" baseline="0" noProof="0" dirty="0">
                <a:ln>
                  <a:noFill/>
                </a:ln>
                <a:solidFill>
                  <a:prstClr val="black">
                    <a:lumMod val="65000"/>
                    <a:lumOff val="35000"/>
                  </a:prstClr>
                </a:solidFill>
                <a:effectLst/>
                <a:uLnTx/>
                <a:uFillTx/>
                <a:latin typeface="Helvetica Neue Light"/>
                <a:ea typeface="Verdana" panose="020B0604030504040204" pitchFamily="34" charset="0"/>
              </a:rPr>
              <a:t> base en las consultas y validaciones</a:t>
            </a:r>
          </a:p>
        </p:txBody>
      </p:sp>
      <p:sp>
        <p:nvSpPr>
          <p:cNvPr id="50" name="Rectángulo 49">
            <a:extLst>
              <a:ext uri="{FF2B5EF4-FFF2-40B4-BE49-F238E27FC236}">
                <a16:creationId xmlns:a16="http://schemas.microsoft.com/office/drawing/2014/main" id="{21764C12-930E-1396-6EF0-E63E74EBCDB1}"/>
              </a:ext>
            </a:extLst>
          </p:cNvPr>
          <p:cNvSpPr/>
          <p:nvPr/>
        </p:nvSpPr>
        <p:spPr>
          <a:xfrm>
            <a:off x="1515581" y="5647032"/>
            <a:ext cx="2085817" cy="461665"/>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2400" b="1" kern="0" dirty="0">
                <a:solidFill>
                  <a:srgbClr val="004A84"/>
                </a:solidFill>
                <a:latin typeface="Helvetica Neue" panose="020B0604020202020204"/>
                <a:ea typeface="Verdana" panose="020B0604030504040204" pitchFamily="34" charset="0"/>
              </a:rPr>
              <a:t>Mayo</a:t>
            </a:r>
            <a:endParaRPr kumimoji="0" lang="es-MX"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cxnSp>
        <p:nvCxnSpPr>
          <p:cNvPr id="61" name="Conector recto 67">
            <a:extLst>
              <a:ext uri="{FF2B5EF4-FFF2-40B4-BE49-F238E27FC236}">
                <a16:creationId xmlns:a16="http://schemas.microsoft.com/office/drawing/2014/main" id="{F4F9F299-1883-3494-AA1A-AFD296A444FF}"/>
              </a:ext>
            </a:extLst>
          </p:cNvPr>
          <p:cNvCxnSpPr>
            <a:cxnSpLocks/>
            <a:endCxn id="64" idx="2"/>
          </p:cNvCxnSpPr>
          <p:nvPr/>
        </p:nvCxnSpPr>
        <p:spPr>
          <a:xfrm flipV="1">
            <a:off x="13552897" y="3548345"/>
            <a:ext cx="0" cy="2380180"/>
          </a:xfrm>
          <a:prstGeom prst="line">
            <a:avLst/>
          </a:prstGeom>
          <a:ln w="22225">
            <a:solidFill>
              <a:schemeClr val="bg2"/>
            </a:solidFill>
          </a:ln>
        </p:spPr>
        <p:style>
          <a:lnRef idx="1">
            <a:schemeClr val="accent1"/>
          </a:lnRef>
          <a:fillRef idx="0">
            <a:schemeClr val="accent1"/>
          </a:fillRef>
          <a:effectRef idx="0">
            <a:schemeClr val="accent1"/>
          </a:effectRef>
          <a:fontRef idx="minor">
            <a:schemeClr val="tx1"/>
          </a:fontRef>
        </p:style>
      </p:cxnSp>
      <p:grpSp>
        <p:nvGrpSpPr>
          <p:cNvPr id="62" name="Grupo 69">
            <a:extLst>
              <a:ext uri="{FF2B5EF4-FFF2-40B4-BE49-F238E27FC236}">
                <a16:creationId xmlns:a16="http://schemas.microsoft.com/office/drawing/2014/main" id="{1F77AD0C-8AB7-D836-05C3-13297641636D}"/>
              </a:ext>
            </a:extLst>
          </p:cNvPr>
          <p:cNvGrpSpPr/>
          <p:nvPr/>
        </p:nvGrpSpPr>
        <p:grpSpPr>
          <a:xfrm>
            <a:off x="13219919" y="3132410"/>
            <a:ext cx="561219" cy="462543"/>
            <a:chOff x="4699191" y="1630262"/>
            <a:chExt cx="345988" cy="345988"/>
          </a:xfrm>
          <a:solidFill>
            <a:srgbClr val="E82883"/>
          </a:solidFill>
        </p:grpSpPr>
        <p:sp>
          <p:nvSpPr>
            <p:cNvPr id="63" name="Elipse 70">
              <a:extLst>
                <a:ext uri="{FF2B5EF4-FFF2-40B4-BE49-F238E27FC236}">
                  <a16:creationId xmlns:a16="http://schemas.microsoft.com/office/drawing/2014/main" id="{7080D541-D78A-6ADF-B697-5DA2ACF80F6A}"/>
                </a:ext>
              </a:extLst>
            </p:cNvPr>
            <p:cNvSpPr/>
            <p:nvPr/>
          </p:nvSpPr>
          <p:spPr>
            <a:xfrm>
              <a:off x="4699191" y="1630262"/>
              <a:ext cx="345988" cy="345988"/>
            </a:xfrm>
            <a:prstGeom prst="ellipse">
              <a:avLst/>
            </a:prstGeom>
            <a:grpFill/>
            <a:ln w="9525" cap="flat" cmpd="sng" algn="ctr">
              <a:solidFill>
                <a:srgbClr val="616161">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_tradnl" sz="1400" b="0" i="0" u="none" strike="noStrike" kern="0" cap="none" spc="0" normalizeH="0" baseline="0" noProof="0" err="1">
                <a:ln>
                  <a:noFill/>
                </a:ln>
                <a:solidFill>
                  <a:srgbClr val="FF0000"/>
                </a:solidFill>
                <a:effectLst/>
                <a:uLnTx/>
                <a:uFillTx/>
                <a:latin typeface="Arial"/>
                <a:ea typeface="+mn-ea"/>
                <a:cs typeface="+mn-cs"/>
                <a:sym typeface="Arial"/>
              </a:endParaRPr>
            </a:p>
          </p:txBody>
        </p:sp>
        <p:sp>
          <p:nvSpPr>
            <p:cNvPr id="64" name="CuadroTexto 71">
              <a:extLst>
                <a:ext uri="{FF2B5EF4-FFF2-40B4-BE49-F238E27FC236}">
                  <a16:creationId xmlns:a16="http://schemas.microsoft.com/office/drawing/2014/main" id="{914E8768-0474-A0C3-58C0-1AB2746CCF6C}"/>
                </a:ext>
              </a:extLst>
            </p:cNvPr>
            <p:cNvSpPr txBox="1"/>
            <p:nvPr/>
          </p:nvSpPr>
          <p:spPr>
            <a:xfrm>
              <a:off x="4763761" y="1665122"/>
              <a:ext cx="281418" cy="27626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kumimoji="0" lang="es-CO" sz="1800"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a:sym typeface="Arial"/>
                </a:rPr>
                <a:t>5</a:t>
              </a:r>
            </a:p>
          </p:txBody>
        </p:sp>
      </p:grpSp>
      <p:sp>
        <p:nvSpPr>
          <p:cNvPr id="65" name="CuadroTexto 87">
            <a:extLst>
              <a:ext uri="{FF2B5EF4-FFF2-40B4-BE49-F238E27FC236}">
                <a16:creationId xmlns:a16="http://schemas.microsoft.com/office/drawing/2014/main" id="{D65C4179-00A1-CD24-15E8-E28DBE038223}"/>
              </a:ext>
            </a:extLst>
          </p:cNvPr>
          <p:cNvSpPr txBox="1"/>
          <p:nvPr/>
        </p:nvSpPr>
        <p:spPr>
          <a:xfrm>
            <a:off x="13916168" y="3672380"/>
            <a:ext cx="3540030" cy="369332"/>
          </a:xfrm>
          <a:prstGeom prst="rect">
            <a:avLst/>
          </a:prstGeom>
          <a:noFill/>
        </p:spPr>
        <p:txBody>
          <a:bodyPr wrap="square">
            <a:spAutoFit/>
          </a:bodyPr>
          <a:lstStyle/>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s-ES" sz="1800" b="0" i="0" u="none" strike="noStrike" kern="1200" cap="none" spc="0" normalizeH="0" baseline="0" noProof="0" dirty="0">
                <a:ln>
                  <a:noFill/>
                </a:ln>
                <a:solidFill>
                  <a:prstClr val="black">
                    <a:lumMod val="65000"/>
                    <a:lumOff val="35000"/>
                  </a:prstClr>
                </a:solidFill>
                <a:effectLst/>
                <a:uLnTx/>
                <a:uFillTx/>
                <a:latin typeface="Helvetica Neue Light"/>
                <a:ea typeface="Verdana" panose="020B0604030504040204" pitchFamily="34" charset="0"/>
              </a:rPr>
              <a:t>Lanzamiento del producto</a:t>
            </a:r>
          </a:p>
        </p:txBody>
      </p:sp>
      <p:sp>
        <p:nvSpPr>
          <p:cNvPr id="70" name="Rectángulo 68">
            <a:extLst>
              <a:ext uri="{FF2B5EF4-FFF2-40B4-BE49-F238E27FC236}">
                <a16:creationId xmlns:a16="http://schemas.microsoft.com/office/drawing/2014/main" id="{48FC55D3-1CCB-2877-97EA-E5034B4CA426}"/>
              </a:ext>
            </a:extLst>
          </p:cNvPr>
          <p:cNvSpPr/>
          <p:nvPr/>
        </p:nvSpPr>
        <p:spPr>
          <a:xfrm>
            <a:off x="13909904" y="3136015"/>
            <a:ext cx="3364064" cy="430887"/>
          </a:xfrm>
          <a:prstGeom prst="rect">
            <a:avLst/>
          </a:prstGeom>
          <a:noFill/>
          <a:ln>
            <a:noFill/>
          </a:ln>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s-CO" sz="2200" b="1" i="0" u="none" strike="noStrike" kern="1200" cap="none" spc="0" normalizeH="0" baseline="0" noProof="0" dirty="0">
                <a:ln>
                  <a:noFill/>
                </a:ln>
                <a:solidFill>
                  <a:srgbClr val="4472C4"/>
                </a:solidFill>
                <a:effectLst/>
                <a:uLnTx/>
                <a:uFillTx/>
                <a:latin typeface="Helvetica Neue" panose="020B0604020202020204"/>
                <a:ea typeface="Verdana" panose="020B0604030504040204" pitchFamily="34" charset="0"/>
              </a:rPr>
              <a:t>Lanzamiento</a:t>
            </a:r>
          </a:p>
        </p:txBody>
      </p:sp>
      <p:grpSp>
        <p:nvGrpSpPr>
          <p:cNvPr id="71" name="Grupo 69">
            <a:extLst>
              <a:ext uri="{FF2B5EF4-FFF2-40B4-BE49-F238E27FC236}">
                <a16:creationId xmlns:a16="http://schemas.microsoft.com/office/drawing/2014/main" id="{3D89F7EA-F8DA-5CFB-C6F0-C6F3125894E7}"/>
              </a:ext>
            </a:extLst>
          </p:cNvPr>
          <p:cNvGrpSpPr/>
          <p:nvPr/>
        </p:nvGrpSpPr>
        <p:grpSpPr>
          <a:xfrm>
            <a:off x="927904" y="2989015"/>
            <a:ext cx="561219" cy="462543"/>
            <a:chOff x="4699191" y="1630262"/>
            <a:chExt cx="345988" cy="345988"/>
          </a:xfrm>
          <a:solidFill>
            <a:srgbClr val="E82883"/>
          </a:solidFill>
        </p:grpSpPr>
        <p:sp>
          <p:nvSpPr>
            <p:cNvPr id="72" name="Elipse 70">
              <a:extLst>
                <a:ext uri="{FF2B5EF4-FFF2-40B4-BE49-F238E27FC236}">
                  <a16:creationId xmlns:a16="http://schemas.microsoft.com/office/drawing/2014/main" id="{0F3D750F-2B4E-1540-0BF7-5C09A587FB03}"/>
                </a:ext>
              </a:extLst>
            </p:cNvPr>
            <p:cNvSpPr/>
            <p:nvPr/>
          </p:nvSpPr>
          <p:spPr>
            <a:xfrm>
              <a:off x="4699191" y="1630262"/>
              <a:ext cx="345988" cy="345988"/>
            </a:xfrm>
            <a:prstGeom prst="ellipse">
              <a:avLst/>
            </a:prstGeom>
            <a:grpFill/>
            <a:ln w="9525" cap="flat" cmpd="sng" algn="ctr">
              <a:solidFill>
                <a:srgbClr val="616161">
                  <a:lumMod val="60000"/>
                  <a:lumOff val="40000"/>
                </a:srgbClr>
              </a:solidFill>
              <a:prstDash val="solid"/>
            </a:ln>
            <a:effectLst>
              <a:outerShdw blurRad="40000" dist="23000" dir="5400000" rotWithShape="0">
                <a:srgbClr val="000000">
                  <a:alpha val="35000"/>
                </a:srgb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lang="es-ES_tradnl" sz="1400" b="0" i="0" u="none" strike="noStrike" kern="0" cap="none" spc="0" normalizeH="0" baseline="0" noProof="0" err="1">
                <a:ln>
                  <a:noFill/>
                </a:ln>
                <a:solidFill>
                  <a:srgbClr val="FF0000"/>
                </a:solidFill>
                <a:effectLst/>
                <a:uLnTx/>
                <a:uFillTx/>
                <a:latin typeface="Arial"/>
                <a:ea typeface="+mn-ea"/>
                <a:cs typeface="+mn-cs"/>
                <a:sym typeface="Arial"/>
              </a:endParaRPr>
            </a:p>
          </p:txBody>
        </p:sp>
        <p:sp>
          <p:nvSpPr>
            <p:cNvPr id="73" name="CuadroTexto 71">
              <a:extLst>
                <a:ext uri="{FF2B5EF4-FFF2-40B4-BE49-F238E27FC236}">
                  <a16:creationId xmlns:a16="http://schemas.microsoft.com/office/drawing/2014/main" id="{5555D63E-C2D4-227D-37E8-EF43F34EB855}"/>
                </a:ext>
              </a:extLst>
            </p:cNvPr>
            <p:cNvSpPr txBox="1"/>
            <p:nvPr/>
          </p:nvSpPr>
          <p:spPr>
            <a:xfrm>
              <a:off x="4763761" y="1665122"/>
              <a:ext cx="281418" cy="276265"/>
            </a:xfrm>
            <a:prstGeom prst="rect">
              <a:avLst/>
            </a:prstGeom>
            <a:noFill/>
          </p:spPr>
          <p:txBody>
            <a:bodyPr wrap="square" rtlCol="0" anchor="ctr">
              <a:spAutoFit/>
            </a:bodyPr>
            <a:lstStyle/>
            <a:p>
              <a:pPr marL="0" marR="0" lvl="0" indent="0" algn="l" defTabSz="914400" rtl="0" eaLnBrk="1" fontAlgn="auto" latinLnBrk="0" hangingPunct="1">
                <a:lnSpc>
                  <a:spcPct val="100000"/>
                </a:lnSpc>
                <a:spcBef>
                  <a:spcPts val="600"/>
                </a:spcBef>
                <a:spcAft>
                  <a:spcPts val="0"/>
                </a:spcAft>
                <a:buClr>
                  <a:srgbClr val="000000"/>
                </a:buClr>
                <a:buSzTx/>
                <a:buFont typeface="Arial"/>
                <a:buNone/>
                <a:tabLst/>
                <a:defRPr/>
              </a:pPr>
              <a:r>
                <a:rPr kumimoji="0" lang="es-CO" sz="1800" b="1" i="0" u="none" strike="noStrike" kern="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Arial"/>
                  <a:sym typeface="Arial"/>
                </a:rPr>
                <a:t>1</a:t>
              </a:r>
            </a:p>
          </p:txBody>
        </p:sp>
      </p:grpSp>
      <p:sp>
        <p:nvSpPr>
          <p:cNvPr id="75" name="Rectángulo 74">
            <a:extLst>
              <a:ext uri="{FF2B5EF4-FFF2-40B4-BE49-F238E27FC236}">
                <a16:creationId xmlns:a16="http://schemas.microsoft.com/office/drawing/2014/main" id="{BB5B578B-603F-DF43-0BD4-5322AE466E4C}"/>
              </a:ext>
            </a:extLst>
          </p:cNvPr>
          <p:cNvSpPr/>
          <p:nvPr/>
        </p:nvSpPr>
        <p:spPr>
          <a:xfrm>
            <a:off x="4494229" y="5683124"/>
            <a:ext cx="2085817" cy="461665"/>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rPr>
              <a:t>Junio</a:t>
            </a:r>
            <a:endParaRPr kumimoji="0" lang="es-MX"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
        <p:nvSpPr>
          <p:cNvPr id="76" name="Rectángulo 75">
            <a:extLst>
              <a:ext uri="{FF2B5EF4-FFF2-40B4-BE49-F238E27FC236}">
                <a16:creationId xmlns:a16="http://schemas.microsoft.com/office/drawing/2014/main" id="{5D7A237F-6C62-4678-0C2C-DB3A9B7D8FFC}"/>
              </a:ext>
            </a:extLst>
          </p:cNvPr>
          <p:cNvSpPr/>
          <p:nvPr/>
        </p:nvSpPr>
        <p:spPr>
          <a:xfrm>
            <a:off x="7696564" y="5650412"/>
            <a:ext cx="2376092" cy="461665"/>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2400" b="1" kern="0" dirty="0">
                <a:solidFill>
                  <a:srgbClr val="004A84"/>
                </a:solidFill>
                <a:latin typeface="Helvetica Neue" panose="020B0604020202020204"/>
                <a:ea typeface="Verdana" panose="020B0604030504040204" pitchFamily="34" charset="0"/>
              </a:rPr>
              <a:t>Julio-Agosto</a:t>
            </a:r>
            <a:endParaRPr kumimoji="0" lang="es-MX"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
        <p:nvSpPr>
          <p:cNvPr id="77" name="Rectángulo 76">
            <a:extLst>
              <a:ext uri="{FF2B5EF4-FFF2-40B4-BE49-F238E27FC236}">
                <a16:creationId xmlns:a16="http://schemas.microsoft.com/office/drawing/2014/main" id="{DE5ABE6E-4CC8-2598-B671-18A41F020B1B}"/>
              </a:ext>
            </a:extLst>
          </p:cNvPr>
          <p:cNvSpPr/>
          <p:nvPr/>
        </p:nvSpPr>
        <p:spPr>
          <a:xfrm>
            <a:off x="10674183" y="5673785"/>
            <a:ext cx="2376092" cy="461665"/>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2400" b="1" kern="0" dirty="0">
                <a:solidFill>
                  <a:srgbClr val="004A84"/>
                </a:solidFill>
                <a:latin typeface="Helvetica Neue" panose="020B0604020202020204"/>
                <a:ea typeface="Verdana" panose="020B0604030504040204" pitchFamily="34" charset="0"/>
              </a:rPr>
              <a:t>Septiembre</a:t>
            </a:r>
            <a:endParaRPr kumimoji="0" lang="es-MX"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
        <p:nvSpPr>
          <p:cNvPr id="78" name="Rectángulo 77">
            <a:extLst>
              <a:ext uri="{FF2B5EF4-FFF2-40B4-BE49-F238E27FC236}">
                <a16:creationId xmlns:a16="http://schemas.microsoft.com/office/drawing/2014/main" id="{6F3984D5-53F9-03A3-A0D5-1F5EAFFA6726}"/>
              </a:ext>
            </a:extLst>
          </p:cNvPr>
          <p:cNvSpPr/>
          <p:nvPr/>
        </p:nvSpPr>
        <p:spPr>
          <a:xfrm>
            <a:off x="14179678" y="5647031"/>
            <a:ext cx="2376092" cy="461665"/>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rPr>
              <a:t>A definir</a:t>
            </a:r>
            <a:endParaRPr kumimoji="0" lang="es-MX" sz="24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Tree>
    <p:extLst>
      <p:ext uri="{BB962C8B-B14F-4D97-AF65-F5344CB8AC3E}">
        <p14:creationId xmlns:p14="http://schemas.microsoft.com/office/powerpoint/2010/main" val="1846105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1"/>
          <p:cNvSpPr txBox="1"/>
          <p:nvPr/>
        </p:nvSpPr>
        <p:spPr>
          <a:xfrm>
            <a:off x="9655848" y="5411930"/>
            <a:ext cx="3739824" cy="625807"/>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2000" b="0" i="0" u="none" strike="noStrike" kern="0" cap="none" spc="0" normalizeH="0" baseline="0" noProof="0">
                <a:ln>
                  <a:noFill/>
                </a:ln>
                <a:solidFill>
                  <a:srgbClr val="FFFFFF"/>
                </a:solidFill>
                <a:effectLst/>
                <a:uLnTx/>
                <a:uFillTx/>
                <a:latin typeface="Helvetica Neue"/>
                <a:ea typeface="Helvetica Neue"/>
                <a:cs typeface="Helvetica Neue"/>
                <a:sym typeface="Helvetica Neue"/>
              </a:rPr>
              <a:t> www.caf.com</a:t>
            </a:r>
            <a:br>
              <a:rPr kumimoji="0" lang="en-US" sz="2000" b="0" i="0" u="none" strike="noStrike" kern="0" cap="none" spc="0" normalizeH="0" baseline="0" noProof="0">
                <a:ln>
                  <a:noFill/>
                </a:ln>
                <a:solidFill>
                  <a:srgbClr val="FFFFFF"/>
                </a:solidFill>
                <a:effectLst/>
                <a:uLnTx/>
                <a:uFillTx/>
                <a:latin typeface="Helvetica Neue"/>
                <a:ea typeface="Helvetica Neue"/>
                <a:cs typeface="Helvetica Neue"/>
                <a:sym typeface="Helvetica Neue"/>
              </a:rPr>
            </a:br>
            <a:r>
              <a:rPr kumimoji="0" lang="en-US" sz="2000" b="0" i="0" u="none" strike="noStrike" kern="0" cap="none" spc="0" normalizeH="0" baseline="0" noProof="0">
                <a:ln>
                  <a:noFill/>
                </a:ln>
                <a:solidFill>
                  <a:srgbClr val="FFFFFF"/>
                </a:solidFill>
                <a:effectLst/>
                <a:uLnTx/>
                <a:uFillTx/>
                <a:latin typeface="Helvetica Neue"/>
                <a:ea typeface="Helvetica Neue"/>
                <a:cs typeface="Helvetica Neue"/>
                <a:sym typeface="Helvetica Neue"/>
              </a:rPr>
              <a:t>@AgendaCAF</a:t>
            </a:r>
            <a:endParaRPr kumimoji="0" sz="2000" b="0" i="0" u="none" strike="noStrike" kern="0" cap="none" spc="0" normalizeH="0" baseline="0" noProof="0">
              <a:ln>
                <a:noFill/>
              </a:ln>
              <a:solidFill>
                <a:srgbClr val="FFFFFF"/>
              </a:solidFill>
              <a:effectLst/>
              <a:uLnTx/>
              <a:uFillTx/>
              <a:latin typeface="Helvetica Neue"/>
              <a:ea typeface="Helvetica Neue"/>
              <a:cs typeface="Helvetica Neue"/>
              <a:sym typeface="Helvetica Neue"/>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99" name="Google Shape;99;p6"/>
          <p:cNvSpPr txBox="1"/>
          <p:nvPr/>
        </p:nvSpPr>
        <p:spPr>
          <a:xfrm>
            <a:off x="1339459" y="1116768"/>
            <a:ext cx="150095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Agenda</a:t>
            </a:r>
          </a:p>
        </p:txBody>
      </p:sp>
      <p:sp>
        <p:nvSpPr>
          <p:cNvPr id="21" name="TextBox 4">
            <a:extLst>
              <a:ext uri="{FF2B5EF4-FFF2-40B4-BE49-F238E27FC236}">
                <a16:creationId xmlns:a16="http://schemas.microsoft.com/office/drawing/2014/main" id="{9DFEB3E0-37B4-F913-3DA8-437EDF2B9961}"/>
              </a:ext>
            </a:extLst>
          </p:cNvPr>
          <p:cNvSpPr txBox="1"/>
          <p:nvPr/>
        </p:nvSpPr>
        <p:spPr>
          <a:xfrm>
            <a:off x="1339459" y="2374231"/>
            <a:ext cx="14386186" cy="5003549"/>
          </a:xfrm>
          <a:prstGeom prst="rect">
            <a:avLst/>
          </a:prstGeom>
          <a:noFill/>
        </p:spPr>
        <p:txBody>
          <a:bodyPr wrap="square" lIns="0" tIns="0" rIns="0" bIns="0" numCol="1" rtlCol="0">
            <a:spAutoFit/>
          </a:bodyPr>
          <a:lstStyle/>
          <a:p>
            <a:pPr marL="514350" marR="0" lvl="0" indent="-514350" algn="l" defTabSz="457200" rtl="0" eaLnBrk="1" fontAlgn="auto" latinLnBrk="0" hangingPunct="1">
              <a:lnSpc>
                <a:spcPts val="5660"/>
              </a:lnSpc>
              <a:spcBef>
                <a:spcPts val="0"/>
              </a:spcBef>
              <a:spcAft>
                <a:spcPts val="0"/>
              </a:spcAft>
              <a:buClrTx/>
              <a:buSzTx/>
              <a:buFont typeface="+mj-lt"/>
              <a:buAutoNum type="arabicPeriod"/>
              <a:tabLst/>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Presentación de los miembros del subgrupo y participantes en la reunión</a:t>
            </a:r>
          </a:p>
          <a:p>
            <a:pPr marL="514350" marR="0" lvl="0" indent="-514350" algn="l" defTabSz="457200" rtl="0" eaLnBrk="1" fontAlgn="auto" latinLnBrk="0" hangingPunct="1">
              <a:lnSpc>
                <a:spcPts val="5660"/>
              </a:lnSpc>
              <a:spcBef>
                <a:spcPts val="0"/>
              </a:spcBef>
              <a:spcAft>
                <a:spcPts val="0"/>
              </a:spcAft>
              <a:buClrTx/>
              <a:buSzTx/>
              <a:buFont typeface="+mj-lt"/>
              <a:buAutoNum type="arabicPeriod"/>
              <a:tabLst/>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Cronograma productos línea de acción 2 de la Hoja de Ruta 2024 - 2025</a:t>
            </a:r>
          </a:p>
          <a:p>
            <a:pPr marL="514350" marR="0" lvl="0" indent="-514350" algn="l" defTabSz="457200" rtl="0" eaLnBrk="1" fontAlgn="auto" latinLnBrk="0" hangingPunct="1">
              <a:lnSpc>
                <a:spcPts val="5660"/>
              </a:lnSpc>
              <a:spcBef>
                <a:spcPts val="0"/>
              </a:spcBef>
              <a:spcAft>
                <a:spcPts val="0"/>
              </a:spcAft>
              <a:buClrTx/>
              <a:buSzTx/>
              <a:buFont typeface="+mj-lt"/>
              <a:buAutoNum type="arabicPeriod"/>
              <a:tabLst/>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Producto 2.1 (</a:t>
            </a:r>
            <a:r>
              <a:rPr lang="es-ES" sz="2400" i="1"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Marco para la alfabetización y aprovechamiento de la IA</a:t>
            </a: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 </a:t>
            </a:r>
          </a:p>
          <a:p>
            <a:pPr marL="971550" lvl="1" indent="-514350">
              <a:lnSpc>
                <a:spcPts val="5660"/>
              </a:lnSpc>
              <a:buFont typeface="+mj-lt"/>
              <a:buAutoNum type="alphaLcPeriod"/>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Antecedentes</a:t>
            </a:r>
          </a:p>
          <a:p>
            <a:pPr marL="971550" lvl="1" indent="-514350">
              <a:lnSpc>
                <a:spcPts val="5660"/>
              </a:lnSpc>
              <a:buFont typeface="+mj-lt"/>
              <a:buAutoNum type="alphaLcPeriod"/>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Estructura</a:t>
            </a:r>
          </a:p>
          <a:p>
            <a:pPr marL="514350" marR="0" lvl="0" indent="-514350" algn="l" defTabSz="457200" rtl="0" eaLnBrk="1" fontAlgn="auto" latinLnBrk="0" hangingPunct="1">
              <a:lnSpc>
                <a:spcPts val="5660"/>
              </a:lnSpc>
              <a:spcBef>
                <a:spcPts val="0"/>
              </a:spcBef>
              <a:spcAft>
                <a:spcPts val="0"/>
              </a:spcAft>
              <a:buClrTx/>
              <a:buSzTx/>
              <a:buFont typeface="+mj-lt"/>
              <a:buAutoNum type="arabicPeriod"/>
              <a:tabLst/>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Espacio de interacción</a:t>
            </a:r>
          </a:p>
          <a:p>
            <a:pPr marL="514350" marR="0" lvl="0" indent="-514350" algn="l" defTabSz="457200" rtl="0" eaLnBrk="1" fontAlgn="auto" latinLnBrk="0" hangingPunct="1">
              <a:lnSpc>
                <a:spcPts val="5660"/>
              </a:lnSpc>
              <a:spcBef>
                <a:spcPts val="0"/>
              </a:spcBef>
              <a:spcAft>
                <a:spcPts val="0"/>
              </a:spcAft>
              <a:buClrTx/>
              <a:buSzTx/>
              <a:buFont typeface="+mj-lt"/>
              <a:buAutoNum type="arabicPeriod"/>
              <a:tabLst/>
              <a:defRPr/>
            </a:pPr>
            <a:r>
              <a:rPr lang="es-ES" sz="2400"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Próximos pasos</a:t>
            </a:r>
          </a:p>
        </p:txBody>
      </p:sp>
      <p:sp>
        <p:nvSpPr>
          <p:cNvPr id="2" name="TextBox 4">
            <a:extLst>
              <a:ext uri="{FF2B5EF4-FFF2-40B4-BE49-F238E27FC236}">
                <a16:creationId xmlns:a16="http://schemas.microsoft.com/office/drawing/2014/main" id="{4E429057-0960-47D1-435E-5EAC631E61F1}"/>
              </a:ext>
            </a:extLst>
          </p:cNvPr>
          <p:cNvSpPr txBox="1"/>
          <p:nvPr/>
        </p:nvSpPr>
        <p:spPr>
          <a:xfrm>
            <a:off x="8365786" y="7821037"/>
            <a:ext cx="7512257" cy="617733"/>
          </a:xfrm>
          <a:prstGeom prst="rect">
            <a:avLst/>
          </a:prstGeom>
          <a:noFill/>
        </p:spPr>
        <p:txBody>
          <a:bodyPr wrap="square" lIns="0" tIns="0" rIns="0" bIns="0" numCol="1" rtlCol="0">
            <a:spAutoFit/>
          </a:bodyPr>
          <a:lstStyle/>
          <a:p>
            <a:pPr marR="0" lvl="0" algn="l" defTabSz="457200" rtl="0" eaLnBrk="1" fontAlgn="auto" latinLnBrk="0" hangingPunct="1">
              <a:lnSpc>
                <a:spcPts val="5660"/>
              </a:lnSpc>
              <a:spcBef>
                <a:spcPts val="0"/>
              </a:spcBef>
              <a:spcAft>
                <a:spcPts val="0"/>
              </a:spcAft>
              <a:buClrTx/>
              <a:buSzTx/>
              <a:tabLst/>
              <a:defRPr/>
            </a:pPr>
            <a:r>
              <a:rPr lang="es-ES" sz="2400" b="1" dirty="0">
                <a:solidFill>
                  <a:prstClr val="black">
                    <a:lumMod val="65000"/>
                    <a:lumOff val="35000"/>
                  </a:prstClr>
                </a:solidFill>
                <a:latin typeface="Helvetica Neue Light" panose="020B0604020202020204" charset="0"/>
                <a:ea typeface="Verdana" panose="020B0604030504040204" pitchFamily="34" charset="0"/>
                <a:cs typeface="Verdana" panose="020B0604030504040204" pitchFamily="34" charset="0"/>
              </a:rPr>
              <a:t>DOCUMENTO DE USO INTERNO, NO DISTRIBUIR</a:t>
            </a:r>
          </a:p>
        </p:txBody>
      </p:sp>
    </p:spTree>
    <p:extLst>
      <p:ext uri="{BB962C8B-B14F-4D97-AF65-F5344CB8AC3E}">
        <p14:creationId xmlns:p14="http://schemas.microsoft.com/office/powerpoint/2010/main" val="21220392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96"/>
        <p:cNvGrpSpPr/>
        <p:nvPr/>
      </p:nvGrpSpPr>
      <p:grpSpPr>
        <a:xfrm>
          <a:off x="0" y="0"/>
          <a:ext cx="0" cy="0"/>
          <a:chOff x="0" y="0"/>
          <a:chExt cx="0" cy="0"/>
        </a:xfrm>
      </p:grpSpPr>
      <p:sp>
        <p:nvSpPr>
          <p:cNvPr id="39" name="Google Shape;99;p6">
            <a:extLst>
              <a:ext uri="{FF2B5EF4-FFF2-40B4-BE49-F238E27FC236}">
                <a16:creationId xmlns:a16="http://schemas.microsoft.com/office/drawing/2014/main" id="{4CDDB032-84EF-5B91-7CC8-FAFA01A9C4B2}"/>
              </a:ext>
            </a:extLst>
          </p:cNvPr>
          <p:cNvSpPr txBox="1"/>
          <p:nvPr/>
        </p:nvSpPr>
        <p:spPr>
          <a:xfrm>
            <a:off x="559166" y="7373461"/>
            <a:ext cx="5399846"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s-CO" sz="4800" b="1" kern="0" dirty="0">
                <a:solidFill>
                  <a:srgbClr val="2D3279"/>
                </a:solidFill>
                <a:latin typeface="Helvetica Neue"/>
                <a:ea typeface="Helvetica Neue"/>
                <a:cs typeface="Helvetica Neue"/>
                <a:sym typeface="Helvetica Neue"/>
              </a:rPr>
              <a:t>¡Conozcámonos!</a:t>
            </a:r>
            <a:endPar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endParaRPr>
          </a:p>
        </p:txBody>
      </p:sp>
      <p:pic>
        <p:nvPicPr>
          <p:cNvPr id="2" name="Imagen 1" descr="Dibujo animado de un personaje de caricatura&#10;&#10;El contenido generado por IA puede ser incorrecto.">
            <a:extLst>
              <a:ext uri="{FF2B5EF4-FFF2-40B4-BE49-F238E27FC236}">
                <a16:creationId xmlns:a16="http://schemas.microsoft.com/office/drawing/2014/main" id="{7FCFD099-36FD-9E76-A47B-3EA14980DFB9}"/>
              </a:ext>
            </a:extLst>
          </p:cNvPr>
          <p:cNvPicPr>
            <a:picLocks noChangeAspect="1"/>
          </p:cNvPicPr>
          <p:nvPr/>
        </p:nvPicPr>
        <p:blipFill>
          <a:blip r:embed="rId3"/>
          <a:stretch>
            <a:fillRect/>
          </a:stretch>
        </p:blipFill>
        <p:spPr>
          <a:xfrm>
            <a:off x="6098202" y="1400688"/>
            <a:ext cx="10640032" cy="6950635"/>
          </a:xfrm>
          <a:prstGeom prst="rect">
            <a:avLst/>
          </a:prstGeom>
        </p:spPr>
      </p:pic>
    </p:spTree>
    <p:extLst>
      <p:ext uri="{BB962C8B-B14F-4D97-AF65-F5344CB8AC3E}">
        <p14:creationId xmlns:p14="http://schemas.microsoft.com/office/powerpoint/2010/main" val="16247955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7"/>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6000" b="1" i="0" u="none" strike="noStrike" cap="none" dirty="0">
                <a:solidFill>
                  <a:schemeClr val="lt1"/>
                </a:solidFill>
                <a:latin typeface="Helvetica Neue"/>
                <a:ea typeface="Helvetica Neue"/>
                <a:cs typeface="Helvetica Neue"/>
                <a:sym typeface="Helvetica Neue"/>
              </a:rPr>
              <a:t>1</a:t>
            </a:r>
          </a:p>
          <a:p>
            <a:pPr marL="0" marR="0" lvl="0" indent="0" algn="ctr" rtl="0">
              <a:spcBef>
                <a:spcPts val="0"/>
              </a:spcBef>
              <a:spcAft>
                <a:spcPts val="0"/>
              </a:spcAft>
              <a:buNone/>
            </a:pPr>
            <a:r>
              <a:rPr lang="es-ES" sz="6000" b="1" i="0" u="none" strike="noStrike" cap="none" dirty="0">
                <a:solidFill>
                  <a:schemeClr val="lt1"/>
                </a:solidFill>
                <a:latin typeface="Helvetica Neue"/>
                <a:ea typeface="Helvetica Neue"/>
                <a:cs typeface="Helvetica Neue"/>
                <a:sym typeface="Helvetica Neue"/>
              </a:rPr>
              <a:t>Cronograma productos línea de acción 2 </a:t>
            </a:r>
          </a:p>
          <a:p>
            <a:pPr marL="0" marR="0" lvl="0" indent="0" algn="ctr" rtl="0">
              <a:spcBef>
                <a:spcPts val="0"/>
              </a:spcBef>
              <a:spcAft>
                <a:spcPts val="0"/>
              </a:spcAft>
              <a:buNone/>
            </a:pPr>
            <a:r>
              <a:rPr lang="es-ES" sz="6000" b="1" i="0" u="none" strike="noStrike" cap="none" dirty="0">
                <a:solidFill>
                  <a:schemeClr val="lt1"/>
                </a:solidFill>
                <a:latin typeface="Helvetica Neue"/>
                <a:ea typeface="Helvetica Neue"/>
                <a:cs typeface="Helvetica Neue"/>
                <a:sym typeface="Helvetica Neue"/>
              </a:rPr>
              <a:t>Hoja de Ruta 2024 - 2025</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94215C53-73BD-2E9A-A93B-3B7F4C3F230D}"/>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807AA33E-A3BB-3AA8-9957-DA1ED1F662AB}"/>
              </a:ext>
            </a:extLst>
          </p:cNvPr>
          <p:cNvSpPr txBox="1"/>
          <p:nvPr/>
        </p:nvSpPr>
        <p:spPr>
          <a:xfrm>
            <a:off x="887938" y="111676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Cronograma de productos</a:t>
            </a:r>
          </a:p>
        </p:txBody>
      </p:sp>
      <p:sp>
        <p:nvSpPr>
          <p:cNvPr id="4" name="Rectángulo 3">
            <a:extLst>
              <a:ext uri="{FF2B5EF4-FFF2-40B4-BE49-F238E27FC236}">
                <a16:creationId xmlns:a16="http://schemas.microsoft.com/office/drawing/2014/main" id="{D74BCCCA-5832-9E2B-2F69-84595D1D3C6D}"/>
              </a:ext>
            </a:extLst>
          </p:cNvPr>
          <p:cNvSpPr/>
          <p:nvPr/>
        </p:nvSpPr>
        <p:spPr>
          <a:xfrm>
            <a:off x="1092019" y="2208656"/>
            <a:ext cx="7210318" cy="3625901"/>
          </a:xfrm>
          <a:prstGeom prst="rect">
            <a:avLst/>
          </a:prstGeom>
          <a:solidFill>
            <a:srgbClr val="E82883">
              <a:alpha val="40000"/>
            </a:srgbClr>
          </a:solidFill>
          <a:ln>
            <a:solidFill>
              <a:srgbClr val="E8288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200" b="1" dirty="0">
                <a:solidFill>
                  <a:schemeClr val="accent1">
                    <a:lumMod val="50000"/>
                  </a:schemeClr>
                </a:solidFill>
                <a:latin typeface="Helvetica Neue Light" panose="020B0604020202020204"/>
                <a:ea typeface="Verdana" panose="020B0604030504040204" pitchFamily="34" charset="0"/>
              </a:rPr>
              <a:t>2.1 Marco para la alfabetización y aprovechamiento de la IA: </a:t>
            </a:r>
            <a:r>
              <a:rPr lang="es-ES" sz="2200" dirty="0">
                <a:solidFill>
                  <a:schemeClr val="accent1">
                    <a:lumMod val="50000"/>
                  </a:schemeClr>
                </a:solidFill>
                <a:latin typeface="Helvetica Neue Light" panose="020B0604020202020204"/>
                <a:ea typeface="Verdana" panose="020B0604030504040204" pitchFamily="34" charset="0"/>
              </a:rPr>
              <a:t>Desarrollar o adaptar un marco de referencia sobre las habilidades y competencias, orientado a la alfabetización y aprovechamiento seguro y responsable de la IA, en coordinación con los equipos técnicos de los países interesados, tomando en cuenta la diversidad a nivel de alfabetización digital y las diferencias en el desarrollo digital dentro de la región, orientado a generar un insumo para incorporar en las estrategias nacionales de alfabetización y/o de ciudadanía digital.  </a:t>
            </a:r>
          </a:p>
        </p:txBody>
      </p:sp>
      <p:sp>
        <p:nvSpPr>
          <p:cNvPr id="5" name="Rectángulo 4">
            <a:extLst>
              <a:ext uri="{FF2B5EF4-FFF2-40B4-BE49-F238E27FC236}">
                <a16:creationId xmlns:a16="http://schemas.microsoft.com/office/drawing/2014/main" id="{BB67BA2F-F792-8E85-0E87-8FEB456F3BAA}"/>
              </a:ext>
            </a:extLst>
          </p:cNvPr>
          <p:cNvSpPr/>
          <p:nvPr/>
        </p:nvSpPr>
        <p:spPr>
          <a:xfrm>
            <a:off x="9083172" y="2119176"/>
            <a:ext cx="7210318" cy="3625901"/>
          </a:xfrm>
          <a:prstGeom prst="rect">
            <a:avLst/>
          </a:prstGeom>
          <a:noFill/>
          <a:ln>
            <a:no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s-ES" sz="2200" b="1" dirty="0">
                <a:solidFill>
                  <a:schemeClr val="accent1">
                    <a:lumMod val="50000"/>
                  </a:schemeClr>
                </a:solidFill>
                <a:latin typeface="Helvetica Neue Light" panose="020B0604020202020204"/>
                <a:ea typeface="Verdana" panose="020B0604030504040204" pitchFamily="34" charset="0"/>
              </a:rPr>
              <a:t>2.2 Ciclo de talleres: IA para líderes y tomadores de decisión: </a:t>
            </a:r>
            <a:r>
              <a:rPr lang="es-ES" sz="2200" dirty="0">
                <a:solidFill>
                  <a:schemeClr val="accent1">
                    <a:lumMod val="50000"/>
                  </a:schemeClr>
                </a:solidFill>
                <a:latin typeface="Helvetica Neue Light" panose="020B0604020202020204"/>
                <a:ea typeface="Verdana" panose="020B0604030504040204" pitchFamily="34" charset="0"/>
              </a:rPr>
              <a:t>Diseñar, acordar e implementar un plan de formación a través de un ciclo de talleres orientados a líderes y tomadores de decisión de los gobiernos de ALC que permitan hacer una aproximación a la temática de la IA, y abordar las principales dimensiones a tomar en cuenta en las diferentes políticas públicas que tienen a cargo, de manera que puedan comprender, decidir e incorporar cuando corresponda esta tecnología.</a:t>
            </a:r>
          </a:p>
        </p:txBody>
      </p:sp>
      <p:pic>
        <p:nvPicPr>
          <p:cNvPr id="6" name="Imagen 5" descr="Imagen de la pantalla de un celular&#10;&#10;El contenido generado por IA puede ser incorrecto.">
            <a:extLst>
              <a:ext uri="{FF2B5EF4-FFF2-40B4-BE49-F238E27FC236}">
                <a16:creationId xmlns:a16="http://schemas.microsoft.com/office/drawing/2014/main" id="{21D21673-D7A1-FE06-3600-CA62989ADC12}"/>
              </a:ext>
            </a:extLst>
          </p:cNvPr>
          <p:cNvPicPr>
            <a:picLocks noChangeAspect="1"/>
          </p:cNvPicPr>
          <p:nvPr/>
        </p:nvPicPr>
        <p:blipFill>
          <a:blip r:embed="rId3"/>
          <a:srcRect t="28039" r="1443" b="34658"/>
          <a:stretch/>
        </p:blipFill>
        <p:spPr>
          <a:xfrm>
            <a:off x="1003910" y="6126932"/>
            <a:ext cx="15289580" cy="3255211"/>
          </a:xfrm>
          <a:prstGeom prst="rect">
            <a:avLst/>
          </a:prstGeom>
        </p:spPr>
      </p:pic>
    </p:spTree>
    <p:extLst>
      <p:ext uri="{BB962C8B-B14F-4D97-AF65-F5344CB8AC3E}">
        <p14:creationId xmlns:p14="http://schemas.microsoft.com/office/powerpoint/2010/main" val="3216138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7"/>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2</a:t>
            </a:r>
          </a:p>
          <a:p>
            <a:pPr marL="0" marR="0" lvl="0" indent="0" algn="ctr" rtl="0">
              <a:spcBef>
                <a:spcPts val="0"/>
              </a:spcBef>
              <a:spcAft>
                <a:spcPts val="0"/>
              </a:spcAft>
              <a:buNone/>
            </a:pPr>
            <a:r>
              <a:rPr lang="es-ES" sz="6000" b="1" dirty="0">
                <a:solidFill>
                  <a:schemeClr val="lt1"/>
                </a:solidFill>
                <a:latin typeface="Helvetica Neue"/>
                <a:ea typeface="Helvetica Neue"/>
                <a:cs typeface="Helvetica Neue"/>
                <a:sym typeface="Helvetica Neue"/>
              </a:rPr>
              <a:t>Producto 2.1 (</a:t>
            </a:r>
            <a:r>
              <a:rPr lang="es-ES" sz="6000" b="1" i="1" dirty="0">
                <a:solidFill>
                  <a:schemeClr val="lt1"/>
                </a:solidFill>
                <a:latin typeface="Helvetica Neue"/>
                <a:ea typeface="Helvetica Neue"/>
                <a:cs typeface="Helvetica Neue"/>
                <a:sym typeface="Helvetica Neue"/>
              </a:rPr>
              <a:t>Marco para la alfabetización y aprovechamiento de la IA</a:t>
            </a:r>
            <a:r>
              <a:rPr lang="es-ES" sz="6000" b="1" dirty="0">
                <a:solidFill>
                  <a:schemeClr val="lt1"/>
                </a:solidFill>
                <a:latin typeface="Helvetica Neue"/>
                <a:ea typeface="Helvetica Neue"/>
                <a:cs typeface="Helvetica Neue"/>
                <a:sym typeface="Helvetica Neue"/>
              </a:rPr>
              <a:t>)</a:t>
            </a:r>
          </a:p>
        </p:txBody>
      </p:sp>
    </p:spTree>
    <p:extLst>
      <p:ext uri="{BB962C8B-B14F-4D97-AF65-F5344CB8AC3E}">
        <p14:creationId xmlns:p14="http://schemas.microsoft.com/office/powerpoint/2010/main" val="36234790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7"/>
          <p:cNvSpPr txBox="1"/>
          <p:nvPr/>
        </p:nvSpPr>
        <p:spPr>
          <a:xfrm>
            <a:off x="3676387" y="3653105"/>
            <a:ext cx="11124134" cy="1744086"/>
          </a:xfrm>
          <a:prstGeom prst="rect">
            <a:avLst/>
          </a:prstGeom>
          <a:noFill/>
          <a:ln>
            <a:noFill/>
          </a:ln>
        </p:spPr>
        <p:txBody>
          <a:bodyPr spcFirstLastPara="1" wrap="square" lIns="0" tIns="0" rIns="0" bIns="0" anchor="ctr" anchorCtr="0">
            <a:noAutofit/>
          </a:bodyPr>
          <a:lstStyle/>
          <a:p>
            <a:pPr marL="0" marR="0" lvl="0" indent="0" algn="ctr" rtl="0">
              <a:spcBef>
                <a:spcPts val="0"/>
              </a:spcBef>
              <a:spcAft>
                <a:spcPts val="0"/>
              </a:spcAft>
              <a:buNone/>
            </a:pPr>
            <a:r>
              <a:rPr lang="en-US" sz="6000" b="1" i="0" u="none" strike="noStrike" cap="none" dirty="0">
                <a:solidFill>
                  <a:schemeClr val="lt1"/>
                </a:solidFill>
                <a:latin typeface="Helvetica Neue"/>
                <a:ea typeface="Helvetica Neue"/>
                <a:cs typeface="Helvetica Neue"/>
                <a:sym typeface="Helvetica Neue"/>
              </a:rPr>
              <a:t>2.a</a:t>
            </a:r>
          </a:p>
          <a:p>
            <a:pPr marL="0" marR="0" lvl="0" indent="0" algn="ctr" rtl="0">
              <a:spcBef>
                <a:spcPts val="0"/>
              </a:spcBef>
              <a:spcAft>
                <a:spcPts val="0"/>
              </a:spcAft>
              <a:buNone/>
            </a:pPr>
            <a:r>
              <a:rPr lang="es-ES" sz="6000" b="1" i="0" u="none" strike="noStrike" cap="none" dirty="0">
                <a:solidFill>
                  <a:schemeClr val="lt1"/>
                </a:solidFill>
                <a:latin typeface="Helvetica Neue"/>
                <a:ea typeface="Helvetica Neue"/>
                <a:cs typeface="Helvetica Neue"/>
                <a:sym typeface="Helvetica Neue"/>
              </a:rPr>
              <a:t>Antecedentes</a:t>
            </a:r>
          </a:p>
        </p:txBody>
      </p:sp>
    </p:spTree>
    <p:extLst>
      <p:ext uri="{BB962C8B-B14F-4D97-AF65-F5344CB8AC3E}">
        <p14:creationId xmlns:p14="http://schemas.microsoft.com/office/powerpoint/2010/main" val="13701635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4570D386-A1E5-25DD-C42B-9EA52F07524A}"/>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5E41691D-EE04-55AF-8DFA-22B10903A607}"/>
              </a:ext>
            </a:extLst>
          </p:cNvPr>
          <p:cNvSpPr txBox="1"/>
          <p:nvPr/>
        </p:nvSpPr>
        <p:spPr>
          <a:xfrm>
            <a:off x="887938" y="111676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Guía Práctica CAF (2024)</a:t>
            </a:r>
          </a:p>
        </p:txBody>
      </p:sp>
      <p:pic>
        <p:nvPicPr>
          <p:cNvPr id="2" name="Imagen 1">
            <a:extLst>
              <a:ext uri="{FF2B5EF4-FFF2-40B4-BE49-F238E27FC236}">
                <a16:creationId xmlns:a16="http://schemas.microsoft.com/office/drawing/2014/main" id="{FE252DFB-7C3E-4CC1-1627-35E95BFC0AC6}"/>
              </a:ext>
            </a:extLst>
          </p:cNvPr>
          <p:cNvPicPr>
            <a:picLocks noChangeAspect="1"/>
          </p:cNvPicPr>
          <p:nvPr/>
        </p:nvPicPr>
        <p:blipFill rotWithShape="1">
          <a:blip r:embed="rId3"/>
          <a:srcRect l="29414" t="8507" r="29278" b="4108"/>
          <a:stretch/>
        </p:blipFill>
        <p:spPr>
          <a:xfrm>
            <a:off x="1181528" y="2263776"/>
            <a:ext cx="4859039" cy="6852684"/>
          </a:xfrm>
          <a:prstGeom prst="rect">
            <a:avLst/>
          </a:prstGeom>
        </p:spPr>
      </p:pic>
      <p:pic>
        <p:nvPicPr>
          <p:cNvPr id="3" name="Gráfico 2" descr="Flechas de cheurón con relleno sólido">
            <a:extLst>
              <a:ext uri="{FF2B5EF4-FFF2-40B4-BE49-F238E27FC236}">
                <a16:creationId xmlns:a16="http://schemas.microsoft.com/office/drawing/2014/main" id="{E0A592B1-E8BE-1874-DFD8-C9F24AF4595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815074" y="4371718"/>
            <a:ext cx="2082657" cy="2082657"/>
          </a:xfrm>
          <a:prstGeom prst="rect">
            <a:avLst/>
          </a:prstGeom>
        </p:spPr>
      </p:pic>
      <p:sp>
        <p:nvSpPr>
          <p:cNvPr id="7" name="Rectángulo: esquinas redondeadas 6">
            <a:extLst>
              <a:ext uri="{FF2B5EF4-FFF2-40B4-BE49-F238E27FC236}">
                <a16:creationId xmlns:a16="http://schemas.microsoft.com/office/drawing/2014/main" id="{959626C0-FD38-B128-5E08-CA9700EDC449}"/>
              </a:ext>
            </a:extLst>
          </p:cNvPr>
          <p:cNvSpPr/>
          <p:nvPr/>
        </p:nvSpPr>
        <p:spPr>
          <a:xfrm>
            <a:off x="9464751" y="4641159"/>
            <a:ext cx="6791379" cy="2456850"/>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8" name="CuadroTexto 7">
            <a:extLst>
              <a:ext uri="{FF2B5EF4-FFF2-40B4-BE49-F238E27FC236}">
                <a16:creationId xmlns:a16="http://schemas.microsoft.com/office/drawing/2014/main" id="{4D1CC430-83EC-988F-7831-2B867F4F9820}"/>
              </a:ext>
            </a:extLst>
          </p:cNvPr>
          <p:cNvSpPr txBox="1"/>
          <p:nvPr/>
        </p:nvSpPr>
        <p:spPr>
          <a:xfrm>
            <a:off x="9517502" y="4746199"/>
            <a:ext cx="6791379" cy="2246769"/>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Brindar una aproximación holística al talento para la IA teniendo en cuenta las necesidades y situación de diversos grupos poblacionales, que incorpore un aprendizaje constante iniciando en edades tempranas, y promueva al mismo tiempo el aprovechamiento de oportunidades y la mitigación de los riesgos generados por esta tecnología, con orientación al futuro.</a:t>
            </a:r>
          </a:p>
        </p:txBody>
      </p:sp>
      <p:sp>
        <p:nvSpPr>
          <p:cNvPr id="9" name="Rectángulo 8">
            <a:extLst>
              <a:ext uri="{FF2B5EF4-FFF2-40B4-BE49-F238E27FC236}">
                <a16:creationId xmlns:a16="http://schemas.microsoft.com/office/drawing/2014/main" id="{7DC66536-3AD7-63BA-8FE6-D075675338DD}"/>
              </a:ext>
            </a:extLst>
          </p:cNvPr>
          <p:cNvSpPr/>
          <p:nvPr/>
        </p:nvSpPr>
        <p:spPr>
          <a:xfrm>
            <a:off x="10539618" y="3045027"/>
            <a:ext cx="4641643" cy="1200329"/>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rPr>
              <a:t>Herramienta talento para la IA (Cap. 6)</a:t>
            </a:r>
            <a:endParaRPr kumimoji="0" lang="es-MX"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Tree>
    <p:extLst>
      <p:ext uri="{BB962C8B-B14F-4D97-AF65-F5344CB8AC3E}">
        <p14:creationId xmlns:p14="http://schemas.microsoft.com/office/powerpoint/2010/main" val="1057278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96">
          <a:extLst>
            <a:ext uri="{FF2B5EF4-FFF2-40B4-BE49-F238E27FC236}">
              <a16:creationId xmlns:a16="http://schemas.microsoft.com/office/drawing/2014/main" id="{4D9257D3-2EB1-036C-1D60-5E2D6B00B76F}"/>
            </a:ext>
          </a:extLst>
        </p:cNvPr>
        <p:cNvGrpSpPr/>
        <p:nvPr/>
      </p:nvGrpSpPr>
      <p:grpSpPr>
        <a:xfrm>
          <a:off x="0" y="0"/>
          <a:ext cx="0" cy="0"/>
          <a:chOff x="0" y="0"/>
          <a:chExt cx="0" cy="0"/>
        </a:xfrm>
      </p:grpSpPr>
      <p:sp>
        <p:nvSpPr>
          <p:cNvPr id="39" name="Google Shape;99;p6">
            <a:extLst>
              <a:ext uri="{FF2B5EF4-FFF2-40B4-BE49-F238E27FC236}">
                <a16:creationId xmlns:a16="http://schemas.microsoft.com/office/drawing/2014/main" id="{1773F10E-E860-89D0-AE47-A56AAEE45FDB}"/>
              </a:ext>
            </a:extLst>
          </p:cNvPr>
          <p:cNvSpPr txBox="1"/>
          <p:nvPr/>
        </p:nvSpPr>
        <p:spPr>
          <a:xfrm>
            <a:off x="887938" y="1116768"/>
            <a:ext cx="15957941" cy="1147008"/>
          </a:xfrm>
          <a:prstGeom prst="rect">
            <a:avLst/>
          </a:prstGeom>
          <a:noFill/>
          <a:ln>
            <a:noFill/>
          </a:ln>
        </p:spPr>
        <p:txBody>
          <a:bodyPr spcFirstLastPara="1" wrap="square" lIns="0" tIns="0" rIns="0" bIns="0"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s-CO" sz="4800" b="1" i="0" u="none" strike="noStrike" kern="0" cap="none" spc="0" normalizeH="0" baseline="0" dirty="0">
                <a:ln>
                  <a:noFill/>
                </a:ln>
                <a:solidFill>
                  <a:srgbClr val="2D3279"/>
                </a:solidFill>
                <a:effectLst/>
                <a:uLnTx/>
                <a:uFillTx/>
                <a:latin typeface="Helvetica Neue"/>
                <a:ea typeface="Helvetica Neue"/>
                <a:cs typeface="Helvetica Neue"/>
                <a:sym typeface="Helvetica Neue"/>
              </a:rPr>
              <a:t>Elementos clave de la herramienta</a:t>
            </a:r>
          </a:p>
        </p:txBody>
      </p:sp>
      <p:sp>
        <p:nvSpPr>
          <p:cNvPr id="4" name="Rectángulo 3">
            <a:extLst>
              <a:ext uri="{FF2B5EF4-FFF2-40B4-BE49-F238E27FC236}">
                <a16:creationId xmlns:a16="http://schemas.microsoft.com/office/drawing/2014/main" id="{B359683C-1172-B560-794C-DB29CF5F74C5}"/>
              </a:ext>
            </a:extLst>
          </p:cNvPr>
          <p:cNvSpPr/>
          <p:nvPr/>
        </p:nvSpPr>
        <p:spPr>
          <a:xfrm>
            <a:off x="10782682" y="2591066"/>
            <a:ext cx="4712510" cy="1200329"/>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s-CO"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rPr>
              <a:t>Intervenciones potenciales</a:t>
            </a:r>
            <a:endParaRPr kumimoji="0" lang="es-MX"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
        <p:nvSpPr>
          <p:cNvPr id="5" name="Rectángulo 4">
            <a:extLst>
              <a:ext uri="{FF2B5EF4-FFF2-40B4-BE49-F238E27FC236}">
                <a16:creationId xmlns:a16="http://schemas.microsoft.com/office/drawing/2014/main" id="{29F1B165-59E8-832F-C5F4-9667C95E8F0E}"/>
              </a:ext>
            </a:extLst>
          </p:cNvPr>
          <p:cNvSpPr/>
          <p:nvPr/>
        </p:nvSpPr>
        <p:spPr>
          <a:xfrm>
            <a:off x="2845941" y="2830741"/>
            <a:ext cx="5151027" cy="646331"/>
          </a:xfrm>
          <a:prstGeom prst="rect">
            <a:avLst/>
          </a:prstGeom>
          <a:solidFill>
            <a:srgbClr val="D9E4ED"/>
          </a:solidFill>
          <a:ln>
            <a:noFill/>
          </a:ln>
        </p:spPr>
        <p:txBody>
          <a:bodyPr wrap="square">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s-CO" sz="3600" b="1" kern="0" dirty="0">
                <a:solidFill>
                  <a:srgbClr val="004A84"/>
                </a:solidFill>
                <a:latin typeface="Helvetica Neue" panose="020B0604020202020204"/>
                <a:ea typeface="Verdana" panose="020B0604030504040204" pitchFamily="34" charset="0"/>
              </a:rPr>
              <a:t>Áreas de enfoque</a:t>
            </a:r>
            <a:endParaRPr kumimoji="0" lang="es-MX" sz="3600" b="1" i="0" u="none" strike="noStrike" kern="0" cap="none" spc="0" normalizeH="0" baseline="0" noProof="0" dirty="0">
              <a:ln>
                <a:noFill/>
              </a:ln>
              <a:solidFill>
                <a:srgbClr val="004A84"/>
              </a:solidFill>
              <a:effectLst/>
              <a:uLnTx/>
              <a:uFillTx/>
              <a:latin typeface="Helvetica Neue" panose="020B0604020202020204"/>
              <a:ea typeface="Verdana" panose="020B0604030504040204" pitchFamily="34" charset="0"/>
            </a:endParaRPr>
          </a:p>
        </p:txBody>
      </p:sp>
      <p:sp>
        <p:nvSpPr>
          <p:cNvPr id="6" name="Rectángulo: esquinas redondeadas 5">
            <a:extLst>
              <a:ext uri="{FF2B5EF4-FFF2-40B4-BE49-F238E27FC236}">
                <a16:creationId xmlns:a16="http://schemas.microsoft.com/office/drawing/2014/main" id="{586C0B65-0B88-C966-E5F2-409DD437E625}"/>
              </a:ext>
            </a:extLst>
          </p:cNvPr>
          <p:cNvSpPr/>
          <p:nvPr/>
        </p:nvSpPr>
        <p:spPr>
          <a:xfrm>
            <a:off x="9720507" y="4173140"/>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0" name="CuadroTexto 9">
            <a:extLst>
              <a:ext uri="{FF2B5EF4-FFF2-40B4-BE49-F238E27FC236}">
                <a16:creationId xmlns:a16="http://schemas.microsoft.com/office/drawing/2014/main" id="{5DC3730F-DDCD-4586-80AD-48405B2ECFFA}"/>
              </a:ext>
            </a:extLst>
          </p:cNvPr>
          <p:cNvSpPr txBox="1"/>
          <p:nvPr/>
        </p:nvSpPr>
        <p:spPr>
          <a:xfrm>
            <a:off x="9621884" y="4364946"/>
            <a:ext cx="222991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1" u="none" strike="noStrike" kern="1200" cap="none" spc="0" normalizeH="0" baseline="0" dirty="0" err="1">
                <a:ln>
                  <a:noFill/>
                </a:ln>
                <a:solidFill>
                  <a:schemeClr val="tx1"/>
                </a:solidFill>
                <a:effectLst/>
                <a:uLnTx/>
                <a:uFillTx/>
                <a:latin typeface="Helvetica Neue Light" panose="020B0604020202020204"/>
                <a:ea typeface="Verdana" panose="020B0604030504040204" pitchFamily="34" charset="0"/>
              </a:rPr>
              <a:t>Task</a:t>
            </a:r>
            <a:r>
              <a:rPr kumimoji="0" lang="es-CO" sz="2000" b="0" i="1" u="none" strike="noStrike" kern="1200" cap="none" spc="0" normalizeH="0" baseline="0" dirty="0">
                <a:ln>
                  <a:noFill/>
                </a:ln>
                <a:solidFill>
                  <a:schemeClr val="tx1"/>
                </a:solidFill>
                <a:effectLst/>
                <a:uLnTx/>
                <a:uFillTx/>
                <a:latin typeface="Helvetica Neue Light" panose="020B0604020202020204"/>
                <a:ea typeface="Verdana" panose="020B0604030504040204" pitchFamily="34" charset="0"/>
              </a:rPr>
              <a:t> </a:t>
            </a:r>
            <a:r>
              <a:rPr kumimoji="0" lang="es-CO" sz="2000" b="0" i="1" u="none" strike="noStrike" kern="1200" cap="none" spc="0" normalizeH="0" baseline="0" dirty="0" err="1">
                <a:ln>
                  <a:noFill/>
                </a:ln>
                <a:solidFill>
                  <a:schemeClr val="tx1"/>
                </a:solidFill>
                <a:effectLst/>
                <a:uLnTx/>
                <a:uFillTx/>
                <a:latin typeface="Helvetica Neue Light" panose="020B0604020202020204"/>
                <a:ea typeface="Verdana" panose="020B0604030504040204" pitchFamily="34" charset="0"/>
              </a:rPr>
              <a:t>forces</a:t>
            </a:r>
            <a:r>
              <a:rPr kumimoji="0" lang="es-CO" sz="2000" b="0" i="1" u="none" strike="noStrike" kern="1200" cap="none" spc="0" normalizeH="0" baseline="0" dirty="0">
                <a:ln>
                  <a:noFill/>
                </a:ln>
                <a:solidFill>
                  <a:schemeClr val="tx1"/>
                </a:solidFill>
                <a:effectLst/>
                <a:uLnTx/>
                <a:uFillTx/>
                <a:latin typeface="Helvetica Neue Light" panose="020B0604020202020204"/>
                <a:ea typeface="Verdana" panose="020B0604030504040204" pitchFamily="34" charset="0"/>
              </a:rPr>
              <a:t> </a:t>
            </a:r>
            <a:r>
              <a:rPr kumimoji="0" lang="es-CO" sz="2000" b="0" i="0" u="none" strike="noStrike" kern="1200" cap="none" spc="0" normalizeH="0" baseline="0" dirty="0">
                <a:ln>
                  <a:noFill/>
                </a:ln>
                <a:solidFill>
                  <a:schemeClr val="tx1"/>
                </a:solidFill>
                <a:effectLst/>
                <a:uLnTx/>
                <a:uFillTx/>
                <a:latin typeface="Helvetica Neue Light" panose="020B0604020202020204"/>
                <a:ea typeface="Verdana" panose="020B0604030504040204" pitchFamily="34" charset="0"/>
              </a:rPr>
              <a:t>especializados</a:t>
            </a:r>
          </a:p>
        </p:txBody>
      </p:sp>
      <p:sp>
        <p:nvSpPr>
          <p:cNvPr id="11" name="Rectángulo: esquinas redondeadas 10">
            <a:extLst>
              <a:ext uri="{FF2B5EF4-FFF2-40B4-BE49-F238E27FC236}">
                <a16:creationId xmlns:a16="http://schemas.microsoft.com/office/drawing/2014/main" id="{976C2226-63A5-9332-CE5A-B1F8B3C1357C}"/>
              </a:ext>
            </a:extLst>
          </p:cNvPr>
          <p:cNvSpPr/>
          <p:nvPr/>
        </p:nvSpPr>
        <p:spPr>
          <a:xfrm>
            <a:off x="12122601" y="4173139"/>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2" name="CuadroTexto 11">
            <a:extLst>
              <a:ext uri="{FF2B5EF4-FFF2-40B4-BE49-F238E27FC236}">
                <a16:creationId xmlns:a16="http://schemas.microsoft.com/office/drawing/2014/main" id="{02F2A816-445F-DFFC-16A5-44228A9A5178}"/>
              </a:ext>
            </a:extLst>
          </p:cNvPr>
          <p:cNvSpPr txBox="1"/>
          <p:nvPr/>
        </p:nvSpPr>
        <p:spPr>
          <a:xfrm>
            <a:off x="12049047" y="4362882"/>
            <a:ext cx="222991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Centros de futuro del trabajo</a:t>
            </a:r>
          </a:p>
        </p:txBody>
      </p:sp>
      <p:sp>
        <p:nvSpPr>
          <p:cNvPr id="13" name="Rectángulo: esquinas redondeadas 12">
            <a:extLst>
              <a:ext uri="{FF2B5EF4-FFF2-40B4-BE49-F238E27FC236}">
                <a16:creationId xmlns:a16="http://schemas.microsoft.com/office/drawing/2014/main" id="{E4ED002D-46C8-308E-A862-0B04E117AF74}"/>
              </a:ext>
            </a:extLst>
          </p:cNvPr>
          <p:cNvSpPr/>
          <p:nvPr/>
        </p:nvSpPr>
        <p:spPr>
          <a:xfrm>
            <a:off x="14352519" y="4191723"/>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1FAD75BB-509A-F84F-8943-BE5431EE6906}"/>
              </a:ext>
            </a:extLst>
          </p:cNvPr>
          <p:cNvSpPr txBox="1"/>
          <p:nvPr/>
        </p:nvSpPr>
        <p:spPr>
          <a:xfrm>
            <a:off x="14253896" y="4369271"/>
            <a:ext cx="222991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2000" dirty="0">
                <a:latin typeface="Helvetica Neue Light" panose="020B0604020202020204"/>
                <a:ea typeface="Verdana" panose="020B0604030504040204" pitchFamily="34" charset="0"/>
              </a:rPr>
              <a:t>Incentivos económicos</a:t>
            </a:r>
            <a:endPar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endParaRPr>
          </a:p>
        </p:txBody>
      </p:sp>
      <p:sp>
        <p:nvSpPr>
          <p:cNvPr id="15" name="Rectángulo: esquinas redondeadas 14">
            <a:extLst>
              <a:ext uri="{FF2B5EF4-FFF2-40B4-BE49-F238E27FC236}">
                <a16:creationId xmlns:a16="http://schemas.microsoft.com/office/drawing/2014/main" id="{D594EE31-A7F7-AABD-90CD-2520F8E9D587}"/>
              </a:ext>
            </a:extLst>
          </p:cNvPr>
          <p:cNvSpPr/>
          <p:nvPr/>
        </p:nvSpPr>
        <p:spPr>
          <a:xfrm>
            <a:off x="14427620" y="5576592"/>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6" name="CuadroTexto 15">
            <a:extLst>
              <a:ext uri="{FF2B5EF4-FFF2-40B4-BE49-F238E27FC236}">
                <a16:creationId xmlns:a16="http://schemas.microsoft.com/office/drawing/2014/main" id="{BC062660-0000-4D3F-7B44-506C7D7161B7}"/>
              </a:ext>
            </a:extLst>
          </p:cNvPr>
          <p:cNvSpPr txBox="1"/>
          <p:nvPr/>
        </p:nvSpPr>
        <p:spPr>
          <a:xfrm>
            <a:off x="14328997" y="5595925"/>
            <a:ext cx="2229918"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Plan de intervenciones curriculares</a:t>
            </a:r>
          </a:p>
        </p:txBody>
      </p:sp>
      <p:sp>
        <p:nvSpPr>
          <p:cNvPr id="17" name="Rectángulo: esquinas redondeadas 16">
            <a:extLst>
              <a:ext uri="{FF2B5EF4-FFF2-40B4-BE49-F238E27FC236}">
                <a16:creationId xmlns:a16="http://schemas.microsoft.com/office/drawing/2014/main" id="{46221797-8299-E21A-37AF-A3DA8A1CBACF}"/>
              </a:ext>
            </a:extLst>
          </p:cNvPr>
          <p:cNvSpPr/>
          <p:nvPr/>
        </p:nvSpPr>
        <p:spPr>
          <a:xfrm>
            <a:off x="12072852" y="6877195"/>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8" name="CuadroTexto 17">
            <a:extLst>
              <a:ext uri="{FF2B5EF4-FFF2-40B4-BE49-F238E27FC236}">
                <a16:creationId xmlns:a16="http://schemas.microsoft.com/office/drawing/2014/main" id="{33873006-A4D8-B11F-7EB2-17C0F5417D61}"/>
              </a:ext>
            </a:extLst>
          </p:cNvPr>
          <p:cNvSpPr txBox="1"/>
          <p:nvPr/>
        </p:nvSpPr>
        <p:spPr>
          <a:xfrm>
            <a:off x="11977674" y="7213247"/>
            <a:ext cx="2229918" cy="400110"/>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I+D en IA</a:t>
            </a:r>
          </a:p>
        </p:txBody>
      </p:sp>
      <p:sp>
        <p:nvSpPr>
          <p:cNvPr id="19" name="Rectángulo: esquinas redondeadas 18">
            <a:extLst>
              <a:ext uri="{FF2B5EF4-FFF2-40B4-BE49-F238E27FC236}">
                <a16:creationId xmlns:a16="http://schemas.microsoft.com/office/drawing/2014/main" id="{5FEAC054-F9AE-7D5B-64BE-34CCD8EC6461}"/>
              </a:ext>
            </a:extLst>
          </p:cNvPr>
          <p:cNvSpPr/>
          <p:nvPr/>
        </p:nvSpPr>
        <p:spPr>
          <a:xfrm>
            <a:off x="12072852" y="5525167"/>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0" name="CuadroTexto 19">
            <a:extLst>
              <a:ext uri="{FF2B5EF4-FFF2-40B4-BE49-F238E27FC236}">
                <a16:creationId xmlns:a16="http://schemas.microsoft.com/office/drawing/2014/main" id="{02BDC110-DD21-F818-2C06-A45567FA1104}"/>
              </a:ext>
            </a:extLst>
          </p:cNvPr>
          <p:cNvSpPr txBox="1"/>
          <p:nvPr/>
        </p:nvSpPr>
        <p:spPr>
          <a:xfrm>
            <a:off x="11991602" y="5715349"/>
            <a:ext cx="2229918" cy="707886"/>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Marco ético para la IA</a:t>
            </a:r>
          </a:p>
        </p:txBody>
      </p:sp>
      <p:graphicFrame>
        <p:nvGraphicFramePr>
          <p:cNvPr id="21" name="Diagrama 20">
            <a:extLst>
              <a:ext uri="{FF2B5EF4-FFF2-40B4-BE49-F238E27FC236}">
                <a16:creationId xmlns:a16="http://schemas.microsoft.com/office/drawing/2014/main" id="{A1EEFE76-7BC7-337A-2379-F087E0095C41}"/>
              </a:ext>
            </a:extLst>
          </p:cNvPr>
          <p:cNvGraphicFramePr/>
          <p:nvPr>
            <p:extLst>
              <p:ext uri="{D42A27DB-BD31-4B8C-83A1-F6EECF244321}">
                <p14:modId xmlns:p14="http://schemas.microsoft.com/office/powerpoint/2010/main" val="568123298"/>
              </p:ext>
            </p:extLst>
          </p:nvPr>
        </p:nvGraphicFramePr>
        <p:xfrm>
          <a:off x="1463232" y="3553356"/>
          <a:ext cx="7185468" cy="4827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22" name="Rectángulo: esquinas redondeadas 21">
            <a:extLst>
              <a:ext uri="{FF2B5EF4-FFF2-40B4-BE49-F238E27FC236}">
                <a16:creationId xmlns:a16="http://schemas.microsoft.com/office/drawing/2014/main" id="{FE95B566-176C-23E0-056A-9E56D9E28752}"/>
              </a:ext>
            </a:extLst>
          </p:cNvPr>
          <p:cNvSpPr/>
          <p:nvPr/>
        </p:nvSpPr>
        <p:spPr>
          <a:xfrm>
            <a:off x="9703313" y="5525167"/>
            <a:ext cx="2032673" cy="1054331"/>
          </a:xfrm>
          <a:prstGeom prst="roundRect">
            <a:avLst/>
          </a:prstGeom>
          <a:solidFill>
            <a:srgbClr val="C3EDE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3" name="CuadroTexto 22">
            <a:extLst>
              <a:ext uri="{FF2B5EF4-FFF2-40B4-BE49-F238E27FC236}">
                <a16:creationId xmlns:a16="http://schemas.microsoft.com/office/drawing/2014/main" id="{1F19C996-A45B-5D7D-ACAB-989D97388067}"/>
              </a:ext>
            </a:extLst>
          </p:cNvPr>
          <p:cNvSpPr txBox="1"/>
          <p:nvPr/>
        </p:nvSpPr>
        <p:spPr>
          <a:xfrm>
            <a:off x="9579999" y="5525167"/>
            <a:ext cx="2229918" cy="1015663"/>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2000" b="0" i="0" u="none" strike="noStrike" kern="1200" cap="none" spc="0" normalizeH="0" baseline="0" noProof="0" dirty="0">
                <a:ln>
                  <a:noFill/>
                </a:ln>
                <a:solidFill>
                  <a:schemeClr val="tx1"/>
                </a:solidFill>
                <a:effectLst/>
                <a:uLnTx/>
                <a:uFillTx/>
                <a:latin typeface="Helvetica Neue Light" panose="020B0604020202020204"/>
                <a:ea typeface="Verdana" panose="020B0604030504040204" pitchFamily="34" charset="0"/>
              </a:rPr>
              <a:t>Plataforma de aprendizaje y empoderamiento</a:t>
            </a:r>
          </a:p>
        </p:txBody>
      </p:sp>
    </p:spTree>
    <p:extLst>
      <p:ext uri="{BB962C8B-B14F-4D97-AF65-F5344CB8AC3E}">
        <p14:creationId xmlns:p14="http://schemas.microsoft.com/office/powerpoint/2010/main" val="1271169194"/>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CAF 2023">
      <a:dk1>
        <a:srgbClr val="000000"/>
      </a:dk1>
      <a:lt1>
        <a:srgbClr val="FFFFFF"/>
      </a:lt1>
      <a:dk2>
        <a:srgbClr val="2D3279"/>
      </a:dk2>
      <a:lt2>
        <a:srgbClr val="E7E6E6"/>
      </a:lt2>
      <a:accent1>
        <a:srgbClr val="1575AE"/>
      </a:accent1>
      <a:accent2>
        <a:srgbClr val="1AE0F9"/>
      </a:accent2>
      <a:accent3>
        <a:srgbClr val="A5A5A5"/>
      </a:accent3>
      <a:accent4>
        <a:srgbClr val="4BAB41"/>
      </a:accent4>
      <a:accent5>
        <a:srgbClr val="5B9BD5"/>
      </a:accent5>
      <a:accent6>
        <a:srgbClr val="70AD47"/>
      </a:accent6>
      <a:hlink>
        <a:srgbClr val="61D3F6"/>
      </a:hlink>
      <a:folHlink>
        <a:srgbClr val="FF007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activity xmlns="5c547f55-e035-40ca-b1e3-7a3e755169e6"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31E4635165BE4CA096AAE9782F5F59" ma:contentTypeVersion="6" ma:contentTypeDescription="Create a new document." ma:contentTypeScope="" ma:versionID="5feca0607b222c9731e4ea7e10b99f17">
  <xsd:schema xmlns:xsd="http://www.w3.org/2001/XMLSchema" xmlns:xs="http://www.w3.org/2001/XMLSchema" xmlns:p="http://schemas.microsoft.com/office/2006/metadata/properties" xmlns:ns3="f1ca30dd-836f-4a3c-94fd-ba41e55f311a" xmlns:ns4="5c547f55-e035-40ca-b1e3-7a3e755169e6" targetNamespace="http://schemas.microsoft.com/office/2006/metadata/properties" ma:root="true" ma:fieldsID="a5903fe2c973c0ad65ff081789fa5313" ns3:_="" ns4:_="">
    <xsd:import namespace="f1ca30dd-836f-4a3c-94fd-ba41e55f311a"/>
    <xsd:import namespace="5c547f55-e035-40ca-b1e3-7a3e755169e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_activity"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f1ca30dd-836f-4a3c-94fd-ba41e55f311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5c547f55-e035-40ca-b1e3-7a3e755169e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_activity" ma:index="13" nillable="true" ma:displayName="_activity" ma:hidden="true" ma:internalName="_activity">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6898E40-BCDA-4268-91A9-C8868A10F43D}">
  <ds:schemaRefs>
    <ds:schemaRef ds:uri="http://schemas.microsoft.com/sharepoint/v3/contenttype/forms"/>
  </ds:schemaRefs>
</ds:datastoreItem>
</file>

<file path=customXml/itemProps2.xml><?xml version="1.0" encoding="utf-8"?>
<ds:datastoreItem xmlns:ds="http://schemas.openxmlformats.org/officeDocument/2006/customXml" ds:itemID="{4FD2F41D-0D97-442E-8EAD-64A2B5504BBA}">
  <ds:schemaRefs>
    <ds:schemaRef ds:uri="http://www.w3.org/XML/1998/namespace"/>
    <ds:schemaRef ds:uri="http://schemas.microsoft.com/office/infopath/2007/PartnerControls"/>
    <ds:schemaRef ds:uri="http://purl.org/dc/terms/"/>
    <ds:schemaRef ds:uri="f1ca30dd-836f-4a3c-94fd-ba41e55f311a"/>
    <ds:schemaRef ds:uri="http://schemas.microsoft.com/office/2006/documentManagement/types"/>
    <ds:schemaRef ds:uri="5c547f55-e035-40ca-b1e3-7a3e755169e6"/>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C5437E38-CC93-4BA0-A757-BC1D39754C35}">
  <ds:schemaRefs>
    <ds:schemaRef ds:uri="5c547f55-e035-40ca-b1e3-7a3e755169e6"/>
    <ds:schemaRef ds:uri="f1ca30dd-836f-4a3c-94fd-ba41e55f311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Office Theme</Template>
  <TotalTime>2444</TotalTime>
  <Words>2081</Words>
  <Application>Microsoft Office PowerPoint</Application>
  <PresentationFormat>Personalizado</PresentationFormat>
  <Paragraphs>168</Paragraphs>
  <Slides>18</Slides>
  <Notes>18</Notes>
  <HiddenSlides>0</HiddenSlides>
  <MMClips>0</MMClips>
  <ScaleCrop>false</ScaleCrop>
  <HeadingPairs>
    <vt:vector size="6" baseType="variant">
      <vt:variant>
        <vt:lpstr>Fuentes usadas</vt:lpstr>
      </vt:variant>
      <vt:variant>
        <vt:i4>10</vt:i4>
      </vt:variant>
      <vt:variant>
        <vt:lpstr>Tema</vt:lpstr>
      </vt:variant>
      <vt:variant>
        <vt:i4>2</vt:i4>
      </vt:variant>
      <vt:variant>
        <vt:lpstr>Títulos de diapositiva</vt:lpstr>
      </vt:variant>
      <vt:variant>
        <vt:i4>18</vt:i4>
      </vt:variant>
    </vt:vector>
  </HeadingPairs>
  <TitlesOfParts>
    <vt:vector size="30" baseType="lpstr">
      <vt:lpstr>Aptos</vt:lpstr>
      <vt:lpstr>Arial</vt:lpstr>
      <vt:lpstr>Calibri</vt:lpstr>
      <vt:lpstr>Calibri Light</vt:lpstr>
      <vt:lpstr>Garamond</vt:lpstr>
      <vt:lpstr>Helvetica Neue</vt:lpstr>
      <vt:lpstr>Helvetica Neue Light</vt:lpstr>
      <vt:lpstr>Symbol</vt:lpstr>
      <vt:lpstr>TT Travels</vt:lpstr>
      <vt:lpstr>Verdana</vt:lpstr>
      <vt:lpstr>Office Theme</vt:lpstr>
      <vt:lpstr>1_Office Theme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nicolle laporte</dc:creator>
  <cp:lastModifiedBy>Leticia Hernandez</cp:lastModifiedBy>
  <cp:revision>4</cp:revision>
  <dcterms:created xsi:type="dcterms:W3CDTF">2022-01-17T16:24:18Z</dcterms:created>
  <dcterms:modified xsi:type="dcterms:W3CDTF">2025-02-21T17:30:03Z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468572e2-33b9-411c-82f7-49917df52b3c</vt:lpwstr>
  </property>
  <property fmtid="{D5CDD505-2E9C-101B-9397-08002B2CF9AE}" pid="3" name="ContentTypeId">
    <vt:lpwstr>0x010100BB31E4635165BE4CA096AAE9782F5F59</vt:lpwstr>
  </property>
  <property fmtid="{D5CDD505-2E9C-101B-9397-08002B2CF9AE}" pid="4" name="Nivel1">
    <vt:lpwstr>PU1970CA01</vt:lpwstr>
  </property>
</Properties>
</file>